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9f6ac8061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2a306b0e244d4"/>
  </p:sldMasterIdLst>
  <p:sldIdLst>
    <p:sldId xmlns:r="http://schemas.openxmlformats.org/officeDocument/2006/relationships" id="256" r:id="R1d16992164324273"/>
    <p:sldId xmlns:r="http://schemas.openxmlformats.org/officeDocument/2006/relationships" id="257" r:id="R5e3f4e709959498e"/>
    <p:sldId xmlns:r="http://schemas.openxmlformats.org/officeDocument/2006/relationships" id="258" r:id="R6007d1d86a4c4831"/>
    <p:sldId xmlns:r="http://schemas.openxmlformats.org/officeDocument/2006/relationships" id="259" r:id="R45f5e9143c12444d"/>
    <p:sldId xmlns:r="http://schemas.openxmlformats.org/officeDocument/2006/relationships" id="260" r:id="Rb5f11201898d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2a306b0e244d4" /><Relationship Type="http://schemas.openxmlformats.org/officeDocument/2006/relationships/slide" Target="/ppt/slides/slide1.xml" Id="R1d16992164324273" /><Relationship Type="http://schemas.openxmlformats.org/officeDocument/2006/relationships/slide" Target="/ppt/slides/slide2.xml" Id="R5e3f4e709959498e" /><Relationship Type="http://schemas.openxmlformats.org/officeDocument/2006/relationships/slide" Target="/ppt/slides/slide3.xml" Id="R6007d1d86a4c4831" /><Relationship Type="http://schemas.openxmlformats.org/officeDocument/2006/relationships/slide" Target="/ppt/slides/slide4.xml" Id="R45f5e9143c12444d" /><Relationship Type="http://schemas.openxmlformats.org/officeDocument/2006/relationships/slide" Target="/ppt/slides/slide5.xml" Id="Rb5f11201898d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a27c6709c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817e4ebe74d90" /><Relationship Type="http://schemas.openxmlformats.org/officeDocument/2006/relationships/theme" Target="/ppt/slideMasters/theme/theme1.xml" Id="R14718f98fd6144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b817e4ebe7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35c1397c6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897f65560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d501a9eb3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9e57b1dfe43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a4496d0c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KOMMUNE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1531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