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83cb056bfe45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c194921d2f4ad7"/>
  </p:sldMasterIdLst>
  <p:sldIdLst>
    <p:sldId xmlns:r="http://schemas.openxmlformats.org/officeDocument/2006/relationships" id="256" r:id="R6f229d51547248ef"/>
    <p:sldId xmlns:r="http://schemas.openxmlformats.org/officeDocument/2006/relationships" id="257" r:id="R59a8b5d562d04b7c"/>
    <p:sldId xmlns:r="http://schemas.openxmlformats.org/officeDocument/2006/relationships" id="258" r:id="R528ff195333f48e1"/>
    <p:sldId xmlns:r="http://schemas.openxmlformats.org/officeDocument/2006/relationships" id="259" r:id="R0abcd8991ee64b6d"/>
    <p:sldId xmlns:r="http://schemas.openxmlformats.org/officeDocument/2006/relationships" id="260" r:id="R54db14448a074479"/>
    <p:sldId xmlns:r="http://schemas.openxmlformats.org/officeDocument/2006/relationships" id="261" r:id="R365132b91df8412c"/>
    <p:sldId xmlns:r="http://schemas.openxmlformats.org/officeDocument/2006/relationships" id="262" r:id="R8b9325952aa645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c194921d2f4ad7" /><Relationship Type="http://schemas.openxmlformats.org/officeDocument/2006/relationships/slide" Target="/ppt/slides/slide1.xml" Id="R6f229d51547248ef" /><Relationship Type="http://schemas.openxmlformats.org/officeDocument/2006/relationships/slide" Target="/ppt/slides/slide2.xml" Id="R59a8b5d562d04b7c" /><Relationship Type="http://schemas.openxmlformats.org/officeDocument/2006/relationships/slide" Target="/ppt/slides/slide3.xml" Id="R528ff195333f48e1" /><Relationship Type="http://schemas.openxmlformats.org/officeDocument/2006/relationships/slide" Target="/ppt/slides/slide4.xml" Id="R0abcd8991ee64b6d" /><Relationship Type="http://schemas.openxmlformats.org/officeDocument/2006/relationships/slide" Target="/ppt/slides/slide5.xml" Id="R54db14448a074479" /><Relationship Type="http://schemas.openxmlformats.org/officeDocument/2006/relationships/slide" Target="/ppt/slides/slide6.xml" Id="R365132b91df8412c" /><Relationship Type="http://schemas.openxmlformats.org/officeDocument/2006/relationships/slide" Target="/ppt/slides/slide7.xml" Id="R8b9325952aa645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d5300087b84f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ef23f561c45d9" /><Relationship Type="http://schemas.openxmlformats.org/officeDocument/2006/relationships/theme" Target="/ppt/slideMasters/theme/theme1.xml" Id="R882c9f9a0da049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7ef23f561c45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9cc4cbb6243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937f57fd941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4a072f41a45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6566c49974d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314bcd61b49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54ba8359e46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25b60e1fe44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WINI AS ble etablert [år] og holder til i Henningsvær.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1 570 327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2 774 732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2 774 732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NILSEN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8312 Henningsvær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920 812 120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WINI AS</a:t>
            </a:r>
          </a:p>
        </p:txBody>
      </p:sp>
    </p:spTree>
  </p:cSld>
  <p:clrMapOvr>
    <a:masterClrMapping xmlns:a="http://schemas.openxmlformats.org/drawingml/2006/main"/>
  </p:clrMapOvr>
</p:sld>
</file>