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cd5c46c1b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0edc645e9d4262"/>
  </p:sldMasterIdLst>
  <p:sldIdLst>
    <p:sldId xmlns:r="http://schemas.openxmlformats.org/officeDocument/2006/relationships" id="256" r:id="Rec771badcadb4fd0"/>
    <p:sldId xmlns:r="http://schemas.openxmlformats.org/officeDocument/2006/relationships" id="257" r:id="Rdb540edb65224bd4"/>
    <p:sldId xmlns:r="http://schemas.openxmlformats.org/officeDocument/2006/relationships" id="258" r:id="R1a809532233e4815"/>
    <p:sldId xmlns:r="http://schemas.openxmlformats.org/officeDocument/2006/relationships" id="259" r:id="R6635fdd3ad36483c"/>
    <p:sldId xmlns:r="http://schemas.openxmlformats.org/officeDocument/2006/relationships" id="260" r:id="R50ccaecbd7f6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edc645e9d4262" /><Relationship Type="http://schemas.openxmlformats.org/officeDocument/2006/relationships/slide" Target="/ppt/slides/slide1.xml" Id="Rec771badcadb4fd0" /><Relationship Type="http://schemas.openxmlformats.org/officeDocument/2006/relationships/slide" Target="/ppt/slides/slide2.xml" Id="Rdb540edb65224bd4" /><Relationship Type="http://schemas.openxmlformats.org/officeDocument/2006/relationships/slide" Target="/ppt/slides/slide3.xml" Id="R1a809532233e4815" /><Relationship Type="http://schemas.openxmlformats.org/officeDocument/2006/relationships/slide" Target="/ppt/slides/slide4.xml" Id="R6635fdd3ad36483c" /><Relationship Type="http://schemas.openxmlformats.org/officeDocument/2006/relationships/slide" Target="/ppt/slides/slide5.xml" Id="R50ccaecbd7f6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94d6d73d7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c09d821e4eb7" /><Relationship Type="http://schemas.openxmlformats.org/officeDocument/2006/relationships/theme" Target="/ppt/slideMasters/theme/theme1.xml" Id="R41417ad31746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0c09d821e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04e753bd9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ccb1f88e6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07a292835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38b3772eb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e11b181f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MARKS TRANSPORTER MARKS KRIZANOVSKIS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 TRANSPORTER MARKS KRIZANOVSKIS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Bjørgedalen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920 795 110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