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d9e435792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34a750cbd4bc9"/>
  </p:sldMasterIdLst>
  <p:sldIdLst>
    <p:sldId xmlns:r="http://schemas.openxmlformats.org/officeDocument/2006/relationships" id="256" r:id="Rde06ff9fa8e04d62"/>
    <p:sldId xmlns:r="http://schemas.openxmlformats.org/officeDocument/2006/relationships" id="257" r:id="R2f1a32985e1f4cdb"/>
    <p:sldId xmlns:r="http://schemas.openxmlformats.org/officeDocument/2006/relationships" id="258" r:id="R4295edc21ef744cd"/>
    <p:sldId xmlns:r="http://schemas.openxmlformats.org/officeDocument/2006/relationships" id="259" r:id="R5d3facccb7084daf"/>
    <p:sldId xmlns:r="http://schemas.openxmlformats.org/officeDocument/2006/relationships" id="260" r:id="R80a46be25db442cd"/>
    <p:sldId xmlns:r="http://schemas.openxmlformats.org/officeDocument/2006/relationships" id="261" r:id="R7a968bd5b74043b2"/>
    <p:sldId xmlns:r="http://schemas.openxmlformats.org/officeDocument/2006/relationships" id="262" r:id="R5caa7f82bd96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34a750cbd4bc9" /><Relationship Type="http://schemas.openxmlformats.org/officeDocument/2006/relationships/slide" Target="/ppt/slides/slide1.xml" Id="Rde06ff9fa8e04d62" /><Relationship Type="http://schemas.openxmlformats.org/officeDocument/2006/relationships/slide" Target="/ppt/slides/slide2.xml" Id="R2f1a32985e1f4cdb" /><Relationship Type="http://schemas.openxmlformats.org/officeDocument/2006/relationships/slide" Target="/ppt/slides/slide3.xml" Id="R4295edc21ef744cd" /><Relationship Type="http://schemas.openxmlformats.org/officeDocument/2006/relationships/slide" Target="/ppt/slides/slide4.xml" Id="R5d3facccb7084daf" /><Relationship Type="http://schemas.openxmlformats.org/officeDocument/2006/relationships/slide" Target="/ppt/slides/slide5.xml" Id="R80a46be25db442cd" /><Relationship Type="http://schemas.openxmlformats.org/officeDocument/2006/relationships/slide" Target="/ppt/slides/slide6.xml" Id="R7a968bd5b74043b2" /><Relationship Type="http://schemas.openxmlformats.org/officeDocument/2006/relationships/slide" Target="/ppt/slides/slide7.xml" Id="R5caa7f82bd96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c8b770a7c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f63cb34a64606" /><Relationship Type="http://schemas.openxmlformats.org/officeDocument/2006/relationships/theme" Target="/ppt/slideMasters/theme/theme1.xml" Id="R93e00a5e2793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f63cb34a6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249cff710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658f486af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80a4828b1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38be0546e45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9d19fb17e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c7c90e670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c1e4acc16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−232 021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GRETE KLEMMETVOLL VIKEN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DALSEG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GULLIKSTAD KJELSBERG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OLSEN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KRISTIN SÆTHER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