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e4baf62ca2748f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4777d233ac44b75"/>
  </p:sldMasterIdLst>
  <p:sldIdLst>
    <p:sldId xmlns:r="http://schemas.openxmlformats.org/officeDocument/2006/relationships" id="256" r:id="Re901c45bb7224e77"/>
    <p:sldId xmlns:r="http://schemas.openxmlformats.org/officeDocument/2006/relationships" id="257" r:id="R1c9251e758b34893"/>
    <p:sldId xmlns:r="http://schemas.openxmlformats.org/officeDocument/2006/relationships" id="258" r:id="Rc1e15df04595486e"/>
    <p:sldId xmlns:r="http://schemas.openxmlformats.org/officeDocument/2006/relationships" id="259" r:id="R5823921b61e54577"/>
    <p:sldId xmlns:r="http://schemas.openxmlformats.org/officeDocument/2006/relationships" id="260" r:id="R6a7a75696389489e"/>
    <p:sldId xmlns:r="http://schemas.openxmlformats.org/officeDocument/2006/relationships" id="261" r:id="Rd3b930193caa4090"/>
    <p:sldId xmlns:r="http://schemas.openxmlformats.org/officeDocument/2006/relationships" id="262" r:id="R30c93d8bb7a64be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4777d233ac44b75" /><Relationship Type="http://schemas.openxmlformats.org/officeDocument/2006/relationships/slide" Target="/ppt/slides/slide1.xml" Id="Re901c45bb7224e77" /><Relationship Type="http://schemas.openxmlformats.org/officeDocument/2006/relationships/slide" Target="/ppt/slides/slide2.xml" Id="R1c9251e758b34893" /><Relationship Type="http://schemas.openxmlformats.org/officeDocument/2006/relationships/slide" Target="/ppt/slides/slide3.xml" Id="Rc1e15df04595486e" /><Relationship Type="http://schemas.openxmlformats.org/officeDocument/2006/relationships/slide" Target="/ppt/slides/slide4.xml" Id="R5823921b61e54577" /><Relationship Type="http://schemas.openxmlformats.org/officeDocument/2006/relationships/slide" Target="/ppt/slides/slide5.xml" Id="R6a7a75696389489e" /><Relationship Type="http://schemas.openxmlformats.org/officeDocument/2006/relationships/slide" Target="/ppt/slides/slide6.xml" Id="Rd3b930193caa4090" /><Relationship Type="http://schemas.openxmlformats.org/officeDocument/2006/relationships/slide" Target="/ppt/slides/slide7.xml" Id="R30c93d8bb7a64be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88232bf09404b9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67a518cba44804" /><Relationship Type="http://schemas.openxmlformats.org/officeDocument/2006/relationships/theme" Target="/ppt/slideMasters/theme/theme1.xml" Id="R30c6258971cf4f5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367a518cba4480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35bb91924446b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36ac7254074ce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db46cece954e7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7d6528f735436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0dd6228177457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28b26435e15420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cf710fc516451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VENNOR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VENNOR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VENNOR INVEST AS ble etablert [år] og holder til i Stavanger.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VENNOR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VENNOR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VENNOR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−13 938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3 509 557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7 938 131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10 633 571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VENNOR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ALF HENRY MELAND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VENNOR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Bolignummer H0201, Brønngata 67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4024 Stavanger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920 765 327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VENNOR INVEST AS</a:t>
            </a:r>
          </a:p>
        </p:txBody>
      </p:sp>
    </p:spTree>
  </p:cSld>
  <p:clrMapOvr>
    <a:masterClrMapping xmlns:a="http://schemas.openxmlformats.org/drawingml/2006/main"/>
  </p:clrMapOvr>
</p:sld>
</file>