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7a7392bb68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c5221ea56b4465"/>
  </p:sldMasterIdLst>
  <p:sldIdLst>
    <p:sldId xmlns:r="http://schemas.openxmlformats.org/officeDocument/2006/relationships" id="256" r:id="R673018886b18475f"/>
    <p:sldId xmlns:r="http://schemas.openxmlformats.org/officeDocument/2006/relationships" id="257" r:id="Ra15d74fe96764582"/>
    <p:sldId xmlns:r="http://schemas.openxmlformats.org/officeDocument/2006/relationships" id="258" r:id="R6d5b8c237db044be"/>
    <p:sldId xmlns:r="http://schemas.openxmlformats.org/officeDocument/2006/relationships" id="259" r:id="R580d71696472482f"/>
    <p:sldId xmlns:r="http://schemas.openxmlformats.org/officeDocument/2006/relationships" id="260" r:id="R350a0ec50bed4437"/>
    <p:sldId xmlns:r="http://schemas.openxmlformats.org/officeDocument/2006/relationships" id="261" r:id="R985a05280e874c0d"/>
    <p:sldId xmlns:r="http://schemas.openxmlformats.org/officeDocument/2006/relationships" id="262" r:id="R6bf956051946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5221ea56b4465" /><Relationship Type="http://schemas.openxmlformats.org/officeDocument/2006/relationships/slide" Target="/ppt/slides/slide1.xml" Id="R673018886b18475f" /><Relationship Type="http://schemas.openxmlformats.org/officeDocument/2006/relationships/slide" Target="/ppt/slides/slide2.xml" Id="Ra15d74fe96764582" /><Relationship Type="http://schemas.openxmlformats.org/officeDocument/2006/relationships/slide" Target="/ppt/slides/slide3.xml" Id="R6d5b8c237db044be" /><Relationship Type="http://schemas.openxmlformats.org/officeDocument/2006/relationships/slide" Target="/ppt/slides/slide4.xml" Id="R580d71696472482f" /><Relationship Type="http://schemas.openxmlformats.org/officeDocument/2006/relationships/slide" Target="/ppt/slides/slide5.xml" Id="R350a0ec50bed4437" /><Relationship Type="http://schemas.openxmlformats.org/officeDocument/2006/relationships/slide" Target="/ppt/slides/slide6.xml" Id="R985a05280e874c0d" /><Relationship Type="http://schemas.openxmlformats.org/officeDocument/2006/relationships/slide" Target="/ppt/slides/slide7.xml" Id="R6bf956051946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b5114c229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57ef1abd049e0" /><Relationship Type="http://schemas.openxmlformats.org/officeDocument/2006/relationships/theme" Target="/ppt/slideMasters/theme/theme1.xml" Id="Ra0fff126651a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b57ef1abd049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dbd44a04f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b79eb271c4a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d4c1a9468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0139cf09042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0a57b149f42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44adf969d41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624d2219345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CONTABILE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CONTABILE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4 360 337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8 256 634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oddvar@contabile.no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920 738 001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