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f15f98af4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d8cc10ebe4562"/>
  </p:sldMasterIdLst>
  <p:sldIdLst>
    <p:sldId xmlns:r="http://schemas.openxmlformats.org/officeDocument/2006/relationships" id="256" r:id="R65c19da8ae7a423a"/>
    <p:sldId xmlns:r="http://schemas.openxmlformats.org/officeDocument/2006/relationships" id="257" r:id="R64ed98be3252494b"/>
    <p:sldId xmlns:r="http://schemas.openxmlformats.org/officeDocument/2006/relationships" id="258" r:id="R53f924d84aca4f67"/>
    <p:sldId xmlns:r="http://schemas.openxmlformats.org/officeDocument/2006/relationships" id="259" r:id="Rb2fb9ee9bcec4a30"/>
    <p:sldId xmlns:r="http://schemas.openxmlformats.org/officeDocument/2006/relationships" id="260" r:id="Rb4ee531b92504eaa"/>
    <p:sldId xmlns:r="http://schemas.openxmlformats.org/officeDocument/2006/relationships" id="261" r:id="Ra2ed1dc8e9144248"/>
    <p:sldId xmlns:r="http://schemas.openxmlformats.org/officeDocument/2006/relationships" id="262" r:id="Reb6031df7322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d8cc10ebe4562" /><Relationship Type="http://schemas.openxmlformats.org/officeDocument/2006/relationships/slide" Target="/ppt/slides/slide1.xml" Id="R65c19da8ae7a423a" /><Relationship Type="http://schemas.openxmlformats.org/officeDocument/2006/relationships/slide" Target="/ppt/slides/slide2.xml" Id="R64ed98be3252494b" /><Relationship Type="http://schemas.openxmlformats.org/officeDocument/2006/relationships/slide" Target="/ppt/slides/slide3.xml" Id="R53f924d84aca4f67" /><Relationship Type="http://schemas.openxmlformats.org/officeDocument/2006/relationships/slide" Target="/ppt/slides/slide4.xml" Id="Rb2fb9ee9bcec4a30" /><Relationship Type="http://schemas.openxmlformats.org/officeDocument/2006/relationships/slide" Target="/ppt/slides/slide5.xml" Id="Rb4ee531b92504eaa" /><Relationship Type="http://schemas.openxmlformats.org/officeDocument/2006/relationships/slide" Target="/ppt/slides/slide6.xml" Id="Ra2ed1dc8e9144248" /><Relationship Type="http://schemas.openxmlformats.org/officeDocument/2006/relationships/slide" Target="/ppt/slides/slide7.xml" Id="Reb6031df7322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87de1eab8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f27270bd4e9e" /><Relationship Type="http://schemas.openxmlformats.org/officeDocument/2006/relationships/theme" Target="/ppt/slideMasters/theme/theme1.xml" Id="Re7c72dd6a487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0f27270bd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1bfa1501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a489eaed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871a2536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874972fe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ae49859a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25187fc73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d19708fa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NYVOLD KJELLBY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