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90e20f1e1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0d76159b04728"/>
  </p:sldMasterIdLst>
  <p:sldIdLst>
    <p:sldId xmlns:r="http://schemas.openxmlformats.org/officeDocument/2006/relationships" id="256" r:id="Rbc87f44994264da6"/>
    <p:sldId xmlns:r="http://schemas.openxmlformats.org/officeDocument/2006/relationships" id="257" r:id="R1a8660d8d68a4def"/>
    <p:sldId xmlns:r="http://schemas.openxmlformats.org/officeDocument/2006/relationships" id="258" r:id="Rb40efb6e48c0479d"/>
    <p:sldId xmlns:r="http://schemas.openxmlformats.org/officeDocument/2006/relationships" id="259" r:id="R9aca1bc7194649fd"/>
    <p:sldId xmlns:r="http://schemas.openxmlformats.org/officeDocument/2006/relationships" id="260" r:id="R031de2bc36c04ec6"/>
    <p:sldId xmlns:r="http://schemas.openxmlformats.org/officeDocument/2006/relationships" id="261" r:id="R59ecda083318459f"/>
    <p:sldId xmlns:r="http://schemas.openxmlformats.org/officeDocument/2006/relationships" id="262" r:id="Ra23da3c8f718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0d76159b04728" /><Relationship Type="http://schemas.openxmlformats.org/officeDocument/2006/relationships/slide" Target="/ppt/slides/slide1.xml" Id="Rbc87f44994264da6" /><Relationship Type="http://schemas.openxmlformats.org/officeDocument/2006/relationships/slide" Target="/ppt/slides/slide2.xml" Id="R1a8660d8d68a4def" /><Relationship Type="http://schemas.openxmlformats.org/officeDocument/2006/relationships/slide" Target="/ppt/slides/slide3.xml" Id="Rb40efb6e48c0479d" /><Relationship Type="http://schemas.openxmlformats.org/officeDocument/2006/relationships/slide" Target="/ppt/slides/slide4.xml" Id="R9aca1bc7194649fd" /><Relationship Type="http://schemas.openxmlformats.org/officeDocument/2006/relationships/slide" Target="/ppt/slides/slide5.xml" Id="R031de2bc36c04ec6" /><Relationship Type="http://schemas.openxmlformats.org/officeDocument/2006/relationships/slide" Target="/ppt/slides/slide6.xml" Id="R59ecda083318459f" /><Relationship Type="http://schemas.openxmlformats.org/officeDocument/2006/relationships/slide" Target="/ppt/slides/slide7.xml" Id="Ra23da3c8f718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9f3523723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eac017164848" /><Relationship Type="http://schemas.openxmlformats.org/officeDocument/2006/relationships/theme" Target="/ppt/slideMasters/theme/theme1.xml" Id="R2d9a6539d4ce42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7eac01716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b8a09f33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c3a2fb294d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01b6548c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72a592c1e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ebe78f9c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3ad60e14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ab4f3be9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LILLESTØL TVINNEREIM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