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5eb58c4bfb4c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93914bac9a4539"/>
  </p:sldMasterIdLst>
  <p:sldIdLst>
    <p:sldId xmlns:r="http://schemas.openxmlformats.org/officeDocument/2006/relationships" id="256" r:id="R913a5f57c50245b1"/>
    <p:sldId xmlns:r="http://schemas.openxmlformats.org/officeDocument/2006/relationships" id="257" r:id="Rbeb1994bbced421b"/>
    <p:sldId xmlns:r="http://schemas.openxmlformats.org/officeDocument/2006/relationships" id="258" r:id="R2761a3d3c1234167"/>
    <p:sldId xmlns:r="http://schemas.openxmlformats.org/officeDocument/2006/relationships" id="259" r:id="Rcaa83044fd184bfd"/>
    <p:sldId xmlns:r="http://schemas.openxmlformats.org/officeDocument/2006/relationships" id="260" r:id="R3c3e32a90bb94a32"/>
    <p:sldId xmlns:r="http://schemas.openxmlformats.org/officeDocument/2006/relationships" id="261" r:id="R6794a3a91c1a40a3"/>
    <p:sldId xmlns:r="http://schemas.openxmlformats.org/officeDocument/2006/relationships" id="262" r:id="Rdaf0fe0e34614c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93914bac9a4539" /><Relationship Type="http://schemas.openxmlformats.org/officeDocument/2006/relationships/slide" Target="/ppt/slides/slide1.xml" Id="R913a5f57c50245b1" /><Relationship Type="http://schemas.openxmlformats.org/officeDocument/2006/relationships/slide" Target="/ppt/slides/slide2.xml" Id="Rbeb1994bbced421b" /><Relationship Type="http://schemas.openxmlformats.org/officeDocument/2006/relationships/slide" Target="/ppt/slides/slide3.xml" Id="R2761a3d3c1234167" /><Relationship Type="http://schemas.openxmlformats.org/officeDocument/2006/relationships/slide" Target="/ppt/slides/slide4.xml" Id="Rcaa83044fd184bfd" /><Relationship Type="http://schemas.openxmlformats.org/officeDocument/2006/relationships/slide" Target="/ppt/slides/slide5.xml" Id="R3c3e32a90bb94a32" /><Relationship Type="http://schemas.openxmlformats.org/officeDocument/2006/relationships/slide" Target="/ppt/slides/slide6.xml" Id="R6794a3a91c1a40a3" /><Relationship Type="http://schemas.openxmlformats.org/officeDocument/2006/relationships/slide" Target="/ppt/slides/slide7.xml" Id="Rdaf0fe0e34614c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1083779e9a41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2f043d0ad54f5a" /><Relationship Type="http://schemas.openxmlformats.org/officeDocument/2006/relationships/theme" Target="/ppt/slideMasters/theme/theme1.xml" Id="R79c0a0eb740b4d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2f043d0ad54f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6b4759d7fa40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5f1412aa4442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917c2aacd94f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166e5828e04c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572e77a5ce45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8b81d5776f41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181cfe51a84b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STARTUP ELEVATION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STARTUP ELEVATION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293 403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−244 150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−244 610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−181 480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809 449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GÜNGÖR BEGILHAN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SHARMA PRASHANT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Oscars gate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920 624 421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