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ea35992ce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d1ce99b1f4c40"/>
  </p:sldMasterIdLst>
  <p:sldIdLst>
    <p:sldId xmlns:r="http://schemas.openxmlformats.org/officeDocument/2006/relationships" id="256" r:id="Rf3eb1230a26a4f35"/>
    <p:sldId xmlns:r="http://schemas.openxmlformats.org/officeDocument/2006/relationships" id="257" r:id="R5829932aefe74e52"/>
    <p:sldId xmlns:r="http://schemas.openxmlformats.org/officeDocument/2006/relationships" id="258" r:id="Rc0e5bf60675d485d"/>
    <p:sldId xmlns:r="http://schemas.openxmlformats.org/officeDocument/2006/relationships" id="259" r:id="R593d7eac171c4039"/>
    <p:sldId xmlns:r="http://schemas.openxmlformats.org/officeDocument/2006/relationships" id="260" r:id="Re2280f42dc5947b2"/>
    <p:sldId xmlns:r="http://schemas.openxmlformats.org/officeDocument/2006/relationships" id="261" r:id="Rb48c2534bd6043c4"/>
    <p:sldId xmlns:r="http://schemas.openxmlformats.org/officeDocument/2006/relationships" id="262" r:id="R3d827eaf5b2b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d1ce99b1f4c40" /><Relationship Type="http://schemas.openxmlformats.org/officeDocument/2006/relationships/slide" Target="/ppt/slides/slide1.xml" Id="Rf3eb1230a26a4f35" /><Relationship Type="http://schemas.openxmlformats.org/officeDocument/2006/relationships/slide" Target="/ppt/slides/slide2.xml" Id="R5829932aefe74e52" /><Relationship Type="http://schemas.openxmlformats.org/officeDocument/2006/relationships/slide" Target="/ppt/slides/slide3.xml" Id="Rc0e5bf60675d485d" /><Relationship Type="http://schemas.openxmlformats.org/officeDocument/2006/relationships/slide" Target="/ppt/slides/slide4.xml" Id="R593d7eac171c4039" /><Relationship Type="http://schemas.openxmlformats.org/officeDocument/2006/relationships/slide" Target="/ppt/slides/slide5.xml" Id="Re2280f42dc5947b2" /><Relationship Type="http://schemas.openxmlformats.org/officeDocument/2006/relationships/slide" Target="/ppt/slides/slide6.xml" Id="Rb48c2534bd6043c4" /><Relationship Type="http://schemas.openxmlformats.org/officeDocument/2006/relationships/slide" Target="/ppt/slides/slide7.xml" Id="R3d827eaf5b2b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ea50ed572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83874b7bc4401" /><Relationship Type="http://schemas.openxmlformats.org/officeDocument/2006/relationships/theme" Target="/ppt/slideMasters/theme/theme1.xml" Id="Ra6ef54b9d8e1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83874b7bc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1a736885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d55945a83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718d26275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f996470b3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8e15306d1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cf4d396c0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fcf7ff37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SANDGRIND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8 233 201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ROY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920 541 461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