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1e78f3aa7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567d0e6294c7f"/>
  </p:sldMasterIdLst>
  <p:sldIdLst>
    <p:sldId xmlns:r="http://schemas.openxmlformats.org/officeDocument/2006/relationships" id="256" r:id="R7d7c1fd5249d420c"/>
    <p:sldId xmlns:r="http://schemas.openxmlformats.org/officeDocument/2006/relationships" id="257" r:id="Reb4208e5795e4541"/>
    <p:sldId xmlns:r="http://schemas.openxmlformats.org/officeDocument/2006/relationships" id="258" r:id="R50280d589cf04ddf"/>
    <p:sldId xmlns:r="http://schemas.openxmlformats.org/officeDocument/2006/relationships" id="259" r:id="R803c85ede9314a39"/>
    <p:sldId xmlns:r="http://schemas.openxmlformats.org/officeDocument/2006/relationships" id="260" r:id="R68b67ddd0d2d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567d0e6294c7f" /><Relationship Type="http://schemas.openxmlformats.org/officeDocument/2006/relationships/slide" Target="/ppt/slides/slide1.xml" Id="R7d7c1fd5249d420c" /><Relationship Type="http://schemas.openxmlformats.org/officeDocument/2006/relationships/slide" Target="/ppt/slides/slide2.xml" Id="Reb4208e5795e4541" /><Relationship Type="http://schemas.openxmlformats.org/officeDocument/2006/relationships/slide" Target="/ppt/slides/slide3.xml" Id="R50280d589cf04ddf" /><Relationship Type="http://schemas.openxmlformats.org/officeDocument/2006/relationships/slide" Target="/ppt/slides/slide4.xml" Id="R803c85ede9314a39" /><Relationship Type="http://schemas.openxmlformats.org/officeDocument/2006/relationships/slide" Target="/ppt/slides/slide5.xml" Id="R68b67ddd0d2d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729ee94f0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f9a54db934e94" /><Relationship Type="http://schemas.openxmlformats.org/officeDocument/2006/relationships/theme" Target="/ppt/slideMasters/theme/theme1.xml" Id="R49770345fe99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f9a54db93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1a86139d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d05cf5c34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2cb2c0d99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bf74f5bd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e81ddf5a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KOMMUNE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Opheimsgata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920 500 633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