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846cecf0f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b13efcdc545eb"/>
  </p:sldMasterIdLst>
  <p:sldIdLst>
    <p:sldId xmlns:r="http://schemas.openxmlformats.org/officeDocument/2006/relationships" id="256" r:id="Rc3623736d7de4aa1"/>
    <p:sldId xmlns:r="http://schemas.openxmlformats.org/officeDocument/2006/relationships" id="257" r:id="Rae54662fbb854a9d"/>
    <p:sldId xmlns:r="http://schemas.openxmlformats.org/officeDocument/2006/relationships" id="258" r:id="Rc8e941620929447d"/>
    <p:sldId xmlns:r="http://schemas.openxmlformats.org/officeDocument/2006/relationships" id="259" r:id="R69be174b6fa24afe"/>
    <p:sldId xmlns:r="http://schemas.openxmlformats.org/officeDocument/2006/relationships" id="260" r:id="Rfc85de7b270a4833"/>
    <p:sldId xmlns:r="http://schemas.openxmlformats.org/officeDocument/2006/relationships" id="261" r:id="R89f2c18b12c34950"/>
    <p:sldId xmlns:r="http://schemas.openxmlformats.org/officeDocument/2006/relationships" id="262" r:id="R58ec94127a5441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b13efcdc545eb" /><Relationship Type="http://schemas.openxmlformats.org/officeDocument/2006/relationships/slide" Target="/ppt/slides/slide1.xml" Id="Rc3623736d7de4aa1" /><Relationship Type="http://schemas.openxmlformats.org/officeDocument/2006/relationships/slide" Target="/ppt/slides/slide2.xml" Id="Rae54662fbb854a9d" /><Relationship Type="http://schemas.openxmlformats.org/officeDocument/2006/relationships/slide" Target="/ppt/slides/slide3.xml" Id="Rc8e941620929447d" /><Relationship Type="http://schemas.openxmlformats.org/officeDocument/2006/relationships/slide" Target="/ppt/slides/slide4.xml" Id="R69be174b6fa24afe" /><Relationship Type="http://schemas.openxmlformats.org/officeDocument/2006/relationships/slide" Target="/ppt/slides/slide5.xml" Id="Rfc85de7b270a4833" /><Relationship Type="http://schemas.openxmlformats.org/officeDocument/2006/relationships/slide" Target="/ppt/slides/slide6.xml" Id="R89f2c18b12c34950" /><Relationship Type="http://schemas.openxmlformats.org/officeDocument/2006/relationships/slide" Target="/ppt/slides/slide7.xml" Id="R58ec94127a5441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b4d03cb2244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4df205fc64ea7" /><Relationship Type="http://schemas.openxmlformats.org/officeDocument/2006/relationships/theme" Target="/ppt/slideMasters/theme/theme1.xml" Id="R20f0b05ad1fe44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94df205fc64e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f53dc3af1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dde4f4762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03336d299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e1a723bea49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3798efac348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2e825a20d45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dad191b88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RAMFJORD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RAMFJORD KAPITAL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858 561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3 740 212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TERJE ØVERGÅRD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Jacobsen, Sjølystveien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