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967c5301c41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d612c0285541ba"/>
  </p:sldMasterIdLst>
  <p:sldIdLst>
    <p:sldId xmlns:r="http://schemas.openxmlformats.org/officeDocument/2006/relationships" id="256" r:id="Rb149c49493c24486"/>
    <p:sldId xmlns:r="http://schemas.openxmlformats.org/officeDocument/2006/relationships" id="257" r:id="R1a4a980e4b874433"/>
    <p:sldId xmlns:r="http://schemas.openxmlformats.org/officeDocument/2006/relationships" id="258" r:id="R44f26a58e63f48a8"/>
    <p:sldId xmlns:r="http://schemas.openxmlformats.org/officeDocument/2006/relationships" id="259" r:id="R4db5e2e5950a4e2d"/>
    <p:sldId xmlns:r="http://schemas.openxmlformats.org/officeDocument/2006/relationships" id="260" r:id="R6448422913e4482e"/>
    <p:sldId xmlns:r="http://schemas.openxmlformats.org/officeDocument/2006/relationships" id="261" r:id="Rc0d1ac8f7dc94eab"/>
    <p:sldId xmlns:r="http://schemas.openxmlformats.org/officeDocument/2006/relationships" id="262" r:id="Ra7c1312d534a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612c0285541ba" /><Relationship Type="http://schemas.openxmlformats.org/officeDocument/2006/relationships/slide" Target="/ppt/slides/slide1.xml" Id="Rb149c49493c24486" /><Relationship Type="http://schemas.openxmlformats.org/officeDocument/2006/relationships/slide" Target="/ppt/slides/slide2.xml" Id="R1a4a980e4b874433" /><Relationship Type="http://schemas.openxmlformats.org/officeDocument/2006/relationships/slide" Target="/ppt/slides/slide3.xml" Id="R44f26a58e63f48a8" /><Relationship Type="http://schemas.openxmlformats.org/officeDocument/2006/relationships/slide" Target="/ppt/slides/slide4.xml" Id="R4db5e2e5950a4e2d" /><Relationship Type="http://schemas.openxmlformats.org/officeDocument/2006/relationships/slide" Target="/ppt/slides/slide5.xml" Id="R6448422913e4482e" /><Relationship Type="http://schemas.openxmlformats.org/officeDocument/2006/relationships/slide" Target="/ppt/slides/slide6.xml" Id="Rc0d1ac8f7dc94eab" /><Relationship Type="http://schemas.openxmlformats.org/officeDocument/2006/relationships/slide" Target="/ppt/slides/slide7.xml" Id="Ra7c1312d534a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2d0eaa08ab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0b6153eca432d" /><Relationship Type="http://schemas.openxmlformats.org/officeDocument/2006/relationships/theme" Target="/ppt/slideMasters/theme/theme1.xml" Id="R62df37aa8c10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0b6153eca43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f87b59c13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7736073d3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45868cc9a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55a9b7bc7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066d12b26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e9b75b772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f1bfc6437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OPK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1 269 879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HKJELLBY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 II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