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6ab44bc77749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da110d3975463a"/>
  </p:sldMasterIdLst>
  <p:sldIdLst>
    <p:sldId xmlns:r="http://schemas.openxmlformats.org/officeDocument/2006/relationships" id="256" r:id="Refb68a10a6bc498e"/>
    <p:sldId xmlns:r="http://schemas.openxmlformats.org/officeDocument/2006/relationships" id="257" r:id="R18759682a6a5492a"/>
    <p:sldId xmlns:r="http://schemas.openxmlformats.org/officeDocument/2006/relationships" id="258" r:id="R0650ed9a33604651"/>
    <p:sldId xmlns:r="http://schemas.openxmlformats.org/officeDocument/2006/relationships" id="259" r:id="R2e2290634e3447e0"/>
    <p:sldId xmlns:r="http://schemas.openxmlformats.org/officeDocument/2006/relationships" id="260" r:id="Rc27bf0e6e25a4ddf"/>
    <p:sldId xmlns:r="http://schemas.openxmlformats.org/officeDocument/2006/relationships" id="261" r:id="Rbddd512f504043bd"/>
    <p:sldId xmlns:r="http://schemas.openxmlformats.org/officeDocument/2006/relationships" id="262" r:id="R1144fcab30514e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a110d3975463a" /><Relationship Type="http://schemas.openxmlformats.org/officeDocument/2006/relationships/slide" Target="/ppt/slides/slide1.xml" Id="Refb68a10a6bc498e" /><Relationship Type="http://schemas.openxmlformats.org/officeDocument/2006/relationships/slide" Target="/ppt/slides/slide2.xml" Id="R18759682a6a5492a" /><Relationship Type="http://schemas.openxmlformats.org/officeDocument/2006/relationships/slide" Target="/ppt/slides/slide3.xml" Id="R0650ed9a33604651" /><Relationship Type="http://schemas.openxmlformats.org/officeDocument/2006/relationships/slide" Target="/ppt/slides/slide4.xml" Id="R2e2290634e3447e0" /><Relationship Type="http://schemas.openxmlformats.org/officeDocument/2006/relationships/slide" Target="/ppt/slides/slide5.xml" Id="Rc27bf0e6e25a4ddf" /><Relationship Type="http://schemas.openxmlformats.org/officeDocument/2006/relationships/slide" Target="/ppt/slides/slide6.xml" Id="Rbddd512f504043bd" /><Relationship Type="http://schemas.openxmlformats.org/officeDocument/2006/relationships/slide" Target="/ppt/slides/slide7.xml" Id="R1144fcab30514e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6e6f0036b42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f2ec3d60942c2" /><Relationship Type="http://schemas.openxmlformats.org/officeDocument/2006/relationships/theme" Target="/ppt/slideMasters/theme/theme1.xml" Id="Re22c822174b247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ef2ec3d60942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6ab35f6964b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98813279b4f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0bb525da44f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16d9cad5b48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3fcc2cf6940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e94d4a17147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eca5a27804e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PIK POBEDY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 POBEDY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1 369 191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5 921 277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KJELLBY  –  96,7 %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MARLENE SOPHIE WÅLAND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920 387 454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