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fed9dd1b0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9823c7e6c43fe"/>
  </p:sldMasterIdLst>
  <p:sldIdLst>
    <p:sldId xmlns:r="http://schemas.openxmlformats.org/officeDocument/2006/relationships" id="256" r:id="R44d61534a9934f01"/>
    <p:sldId xmlns:r="http://schemas.openxmlformats.org/officeDocument/2006/relationships" id="257" r:id="Rfaa33dc4169b4387"/>
    <p:sldId xmlns:r="http://schemas.openxmlformats.org/officeDocument/2006/relationships" id="258" r:id="Rf6fa7bb5387d4176"/>
    <p:sldId xmlns:r="http://schemas.openxmlformats.org/officeDocument/2006/relationships" id="259" r:id="R18eaffde9871437a"/>
    <p:sldId xmlns:r="http://schemas.openxmlformats.org/officeDocument/2006/relationships" id="260" r:id="Rec4775fcd7a84ff2"/>
    <p:sldId xmlns:r="http://schemas.openxmlformats.org/officeDocument/2006/relationships" id="261" r:id="Rc8b9a7237f664fe8"/>
    <p:sldId xmlns:r="http://schemas.openxmlformats.org/officeDocument/2006/relationships" id="262" r:id="R68d871030aec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9823c7e6c43fe" /><Relationship Type="http://schemas.openxmlformats.org/officeDocument/2006/relationships/slide" Target="/ppt/slides/slide1.xml" Id="R44d61534a9934f01" /><Relationship Type="http://schemas.openxmlformats.org/officeDocument/2006/relationships/slide" Target="/ppt/slides/slide2.xml" Id="Rfaa33dc4169b4387" /><Relationship Type="http://schemas.openxmlformats.org/officeDocument/2006/relationships/slide" Target="/ppt/slides/slide3.xml" Id="Rf6fa7bb5387d4176" /><Relationship Type="http://schemas.openxmlformats.org/officeDocument/2006/relationships/slide" Target="/ppt/slides/slide4.xml" Id="R18eaffde9871437a" /><Relationship Type="http://schemas.openxmlformats.org/officeDocument/2006/relationships/slide" Target="/ppt/slides/slide5.xml" Id="Rec4775fcd7a84ff2" /><Relationship Type="http://schemas.openxmlformats.org/officeDocument/2006/relationships/slide" Target="/ppt/slides/slide6.xml" Id="Rc8b9a7237f664fe8" /><Relationship Type="http://schemas.openxmlformats.org/officeDocument/2006/relationships/slide" Target="/ppt/slides/slide7.xml" Id="R68d871030aec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4416c6edc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2bdf339544e56" /><Relationship Type="http://schemas.openxmlformats.org/officeDocument/2006/relationships/theme" Target="/ppt/slideMasters/theme/theme1.xml" Id="R9efe9e54fc28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2bdf339544e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dbff6b35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e8ddbaab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daf1cb8f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095847cc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7f1ea753c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c085bf45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9e680a16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