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ca208d08f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7fa82d81f4a20"/>
  </p:sldMasterIdLst>
  <p:sldIdLst>
    <p:sldId xmlns:r="http://schemas.openxmlformats.org/officeDocument/2006/relationships" id="256" r:id="Rd18a6cbb609b4c7e"/>
    <p:sldId xmlns:r="http://schemas.openxmlformats.org/officeDocument/2006/relationships" id="257" r:id="R576479b3f6f24a5d"/>
    <p:sldId xmlns:r="http://schemas.openxmlformats.org/officeDocument/2006/relationships" id="258" r:id="R3963117c67a24720"/>
    <p:sldId xmlns:r="http://schemas.openxmlformats.org/officeDocument/2006/relationships" id="259" r:id="Rddc395a8786f4e8d"/>
    <p:sldId xmlns:r="http://schemas.openxmlformats.org/officeDocument/2006/relationships" id="260" r:id="R949b969e52494302"/>
    <p:sldId xmlns:r="http://schemas.openxmlformats.org/officeDocument/2006/relationships" id="261" r:id="R3fdb4e2dfc90485e"/>
    <p:sldId xmlns:r="http://schemas.openxmlformats.org/officeDocument/2006/relationships" id="262" r:id="R7673cb7eb4514b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7fa82d81f4a20" /><Relationship Type="http://schemas.openxmlformats.org/officeDocument/2006/relationships/slide" Target="/ppt/slides/slide1.xml" Id="Rd18a6cbb609b4c7e" /><Relationship Type="http://schemas.openxmlformats.org/officeDocument/2006/relationships/slide" Target="/ppt/slides/slide2.xml" Id="R576479b3f6f24a5d" /><Relationship Type="http://schemas.openxmlformats.org/officeDocument/2006/relationships/slide" Target="/ppt/slides/slide3.xml" Id="R3963117c67a24720" /><Relationship Type="http://schemas.openxmlformats.org/officeDocument/2006/relationships/slide" Target="/ppt/slides/slide4.xml" Id="Rddc395a8786f4e8d" /><Relationship Type="http://schemas.openxmlformats.org/officeDocument/2006/relationships/slide" Target="/ppt/slides/slide5.xml" Id="R949b969e52494302" /><Relationship Type="http://schemas.openxmlformats.org/officeDocument/2006/relationships/slide" Target="/ppt/slides/slide6.xml" Id="R3fdb4e2dfc90485e" /><Relationship Type="http://schemas.openxmlformats.org/officeDocument/2006/relationships/slide" Target="/ppt/slides/slide7.xml" Id="R7673cb7eb4514b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e8b6f3635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78724ae674e8e" /><Relationship Type="http://schemas.openxmlformats.org/officeDocument/2006/relationships/theme" Target="/ppt/slideMasters/theme/theme1.xml" Id="R65ecf5689288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f78724ae67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719bdeaa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b8320fbee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19a60416d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3f2f272a1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e1e8b895a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fca2f1b11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a63c932fb4a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