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ab4b1913a43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f97bc73154b44"/>
  </p:sldMasterIdLst>
  <p:sldIdLst>
    <p:sldId xmlns:r="http://schemas.openxmlformats.org/officeDocument/2006/relationships" id="256" r:id="Rf762e30d48984cc0"/>
    <p:sldId xmlns:r="http://schemas.openxmlformats.org/officeDocument/2006/relationships" id="257" r:id="R40e8ddf548d44e01"/>
    <p:sldId xmlns:r="http://schemas.openxmlformats.org/officeDocument/2006/relationships" id="258" r:id="R65c34d066f3344f6"/>
    <p:sldId xmlns:r="http://schemas.openxmlformats.org/officeDocument/2006/relationships" id="259" r:id="Re459d5e480e64c48"/>
    <p:sldId xmlns:r="http://schemas.openxmlformats.org/officeDocument/2006/relationships" id="260" r:id="Rd9a994d95f554dbd"/>
    <p:sldId xmlns:r="http://schemas.openxmlformats.org/officeDocument/2006/relationships" id="261" r:id="R122dedee9950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f97bc73154b44" /><Relationship Type="http://schemas.openxmlformats.org/officeDocument/2006/relationships/slide" Target="/ppt/slides/slide1.xml" Id="Rf762e30d48984cc0" /><Relationship Type="http://schemas.openxmlformats.org/officeDocument/2006/relationships/slide" Target="/ppt/slides/slide2.xml" Id="R40e8ddf548d44e01" /><Relationship Type="http://schemas.openxmlformats.org/officeDocument/2006/relationships/slide" Target="/ppt/slides/slide3.xml" Id="R65c34d066f3344f6" /><Relationship Type="http://schemas.openxmlformats.org/officeDocument/2006/relationships/slide" Target="/ppt/slides/slide4.xml" Id="Re459d5e480e64c48" /><Relationship Type="http://schemas.openxmlformats.org/officeDocument/2006/relationships/slide" Target="/ppt/slides/slide5.xml" Id="Rd9a994d95f554dbd" /><Relationship Type="http://schemas.openxmlformats.org/officeDocument/2006/relationships/slide" Target="/ppt/slides/slide6.xml" Id="R122dedee9950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364ff5e9f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ca541ae6d4ea4" /><Relationship Type="http://schemas.openxmlformats.org/officeDocument/2006/relationships/theme" Target="/ppt/slideMasters/theme/theme1.xml" Id="R8820d10dba76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ca541ae6d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a87c4bb1d45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eb31b4ad7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3f146bac34b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62892c078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afda1ea89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81e19f58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