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f7822fa98641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6fb305852345a8"/>
  </p:sldMasterIdLst>
  <p:sldIdLst>
    <p:sldId xmlns:r="http://schemas.openxmlformats.org/officeDocument/2006/relationships" id="256" r:id="Racaf3dd215ad465f"/>
    <p:sldId xmlns:r="http://schemas.openxmlformats.org/officeDocument/2006/relationships" id="257" r:id="R18dc7120c82c4854"/>
    <p:sldId xmlns:r="http://schemas.openxmlformats.org/officeDocument/2006/relationships" id="258" r:id="R0369a0024cf14161"/>
    <p:sldId xmlns:r="http://schemas.openxmlformats.org/officeDocument/2006/relationships" id="259" r:id="Ree27fd6c833b4c2e"/>
    <p:sldId xmlns:r="http://schemas.openxmlformats.org/officeDocument/2006/relationships" id="260" r:id="Ra69f56b0077b4ee0"/>
    <p:sldId xmlns:r="http://schemas.openxmlformats.org/officeDocument/2006/relationships" id="261" r:id="R3c5a5e1be8bc42ee"/>
    <p:sldId xmlns:r="http://schemas.openxmlformats.org/officeDocument/2006/relationships" id="262" r:id="R79f66e99baea4a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6fb305852345a8" /><Relationship Type="http://schemas.openxmlformats.org/officeDocument/2006/relationships/slide" Target="/ppt/slides/slide1.xml" Id="Racaf3dd215ad465f" /><Relationship Type="http://schemas.openxmlformats.org/officeDocument/2006/relationships/slide" Target="/ppt/slides/slide2.xml" Id="R18dc7120c82c4854" /><Relationship Type="http://schemas.openxmlformats.org/officeDocument/2006/relationships/slide" Target="/ppt/slides/slide3.xml" Id="R0369a0024cf14161" /><Relationship Type="http://schemas.openxmlformats.org/officeDocument/2006/relationships/slide" Target="/ppt/slides/slide4.xml" Id="Ree27fd6c833b4c2e" /><Relationship Type="http://schemas.openxmlformats.org/officeDocument/2006/relationships/slide" Target="/ppt/slides/slide5.xml" Id="Ra69f56b0077b4ee0" /><Relationship Type="http://schemas.openxmlformats.org/officeDocument/2006/relationships/slide" Target="/ppt/slides/slide6.xml" Id="R3c5a5e1be8bc42ee" /><Relationship Type="http://schemas.openxmlformats.org/officeDocument/2006/relationships/slide" Target="/ppt/slides/slide7.xml" Id="R79f66e99baea4a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402e1a40da4e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b3f72c630e4c8f" /><Relationship Type="http://schemas.openxmlformats.org/officeDocument/2006/relationships/theme" Target="/ppt/slideMasters/theme/theme1.xml" Id="R087a2be291d248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b3f72c630e4c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ed729d8ee248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cd6b1dd3e443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28a602568141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9273465f3946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290a92b28042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ce648ba31840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0481a1eb5046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K37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K37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K37 HOLDING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K37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K37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K37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1 036 534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717 965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−6 078 396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38 089 789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177 906 408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K37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FAVENTE EIENDOM AS  –  38,2 %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KASRIS AS  –  20,3 %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SILDRING AS  –  11,3 %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REMO AS  –  9,1 %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EAG HOLDING AS  –  7,9 %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CARDEA AS  –  7,2 %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K37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ADB-Senteret AS, Langgata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4515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920 321 828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K37 HOLDING AS</a:t>
            </a:r>
          </a:p>
        </p:txBody>
      </p:sp>
    </p:spTree>
  </p:cSld>
  <p:clrMapOvr>
    <a:masterClrMapping xmlns:a="http://schemas.openxmlformats.org/drawingml/2006/main"/>
  </p:clrMapOvr>
</p:sld>
</file>