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352234731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e6e0408994af5"/>
  </p:sldMasterIdLst>
  <p:sldIdLst>
    <p:sldId xmlns:r="http://schemas.openxmlformats.org/officeDocument/2006/relationships" id="256" r:id="R69af60370d454ae8"/>
    <p:sldId xmlns:r="http://schemas.openxmlformats.org/officeDocument/2006/relationships" id="257" r:id="Rd6a17db405094868"/>
    <p:sldId xmlns:r="http://schemas.openxmlformats.org/officeDocument/2006/relationships" id="258" r:id="Rf1c0e2f876e54f86"/>
    <p:sldId xmlns:r="http://schemas.openxmlformats.org/officeDocument/2006/relationships" id="259" r:id="Rb28ce9aacee941b0"/>
    <p:sldId xmlns:r="http://schemas.openxmlformats.org/officeDocument/2006/relationships" id="260" r:id="Rb55e06bf213146fa"/>
    <p:sldId xmlns:r="http://schemas.openxmlformats.org/officeDocument/2006/relationships" id="261" r:id="Ra31cd33d211f4b79"/>
    <p:sldId xmlns:r="http://schemas.openxmlformats.org/officeDocument/2006/relationships" id="262" r:id="R38ec1b690121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e6e0408994af5" /><Relationship Type="http://schemas.openxmlformats.org/officeDocument/2006/relationships/slide" Target="/ppt/slides/slide1.xml" Id="R69af60370d454ae8" /><Relationship Type="http://schemas.openxmlformats.org/officeDocument/2006/relationships/slide" Target="/ppt/slides/slide2.xml" Id="Rd6a17db405094868" /><Relationship Type="http://schemas.openxmlformats.org/officeDocument/2006/relationships/slide" Target="/ppt/slides/slide3.xml" Id="Rf1c0e2f876e54f86" /><Relationship Type="http://schemas.openxmlformats.org/officeDocument/2006/relationships/slide" Target="/ppt/slides/slide4.xml" Id="Rb28ce9aacee941b0" /><Relationship Type="http://schemas.openxmlformats.org/officeDocument/2006/relationships/slide" Target="/ppt/slides/slide5.xml" Id="Rb55e06bf213146fa" /><Relationship Type="http://schemas.openxmlformats.org/officeDocument/2006/relationships/slide" Target="/ppt/slides/slide6.xml" Id="Ra31cd33d211f4b79" /><Relationship Type="http://schemas.openxmlformats.org/officeDocument/2006/relationships/slide" Target="/ppt/slides/slide7.xml" Id="R38ec1b690121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c1780105147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d2b5af8349cc" /><Relationship Type="http://schemas.openxmlformats.org/officeDocument/2006/relationships/theme" Target="/ppt/slideMasters/theme/theme1.xml" Id="R5ef9f8f81ece48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4d2b5af83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c1b1f2466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e48f9e0f2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a2c61f0c3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896e4dc43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8a36bf845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ce7b6d553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91e426b05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KRISCAS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ANDERS SJØLI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FLATAUKAN SJØLI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