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dd0723ad5a44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5f8c6a13994e9f"/>
  </p:sldMasterIdLst>
  <p:sldIdLst>
    <p:sldId xmlns:r="http://schemas.openxmlformats.org/officeDocument/2006/relationships" id="256" r:id="R85720e32fd754b92"/>
    <p:sldId xmlns:r="http://schemas.openxmlformats.org/officeDocument/2006/relationships" id="257" r:id="R4d32784bbddd45c0"/>
    <p:sldId xmlns:r="http://schemas.openxmlformats.org/officeDocument/2006/relationships" id="258" r:id="R4d47be5d197847ed"/>
    <p:sldId xmlns:r="http://schemas.openxmlformats.org/officeDocument/2006/relationships" id="259" r:id="R26830a67def14f5a"/>
    <p:sldId xmlns:r="http://schemas.openxmlformats.org/officeDocument/2006/relationships" id="260" r:id="R30dbb971a97e4f0f"/>
    <p:sldId xmlns:r="http://schemas.openxmlformats.org/officeDocument/2006/relationships" id="261" r:id="R9a3cbbaf41174605"/>
    <p:sldId xmlns:r="http://schemas.openxmlformats.org/officeDocument/2006/relationships" id="262" r:id="R4b330de1092c40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f8c6a13994e9f" /><Relationship Type="http://schemas.openxmlformats.org/officeDocument/2006/relationships/slide" Target="/ppt/slides/slide1.xml" Id="R85720e32fd754b92" /><Relationship Type="http://schemas.openxmlformats.org/officeDocument/2006/relationships/slide" Target="/ppt/slides/slide2.xml" Id="R4d32784bbddd45c0" /><Relationship Type="http://schemas.openxmlformats.org/officeDocument/2006/relationships/slide" Target="/ppt/slides/slide3.xml" Id="R4d47be5d197847ed" /><Relationship Type="http://schemas.openxmlformats.org/officeDocument/2006/relationships/slide" Target="/ppt/slides/slide4.xml" Id="R26830a67def14f5a" /><Relationship Type="http://schemas.openxmlformats.org/officeDocument/2006/relationships/slide" Target="/ppt/slides/slide5.xml" Id="R30dbb971a97e4f0f" /><Relationship Type="http://schemas.openxmlformats.org/officeDocument/2006/relationships/slide" Target="/ppt/slides/slide6.xml" Id="R9a3cbbaf41174605" /><Relationship Type="http://schemas.openxmlformats.org/officeDocument/2006/relationships/slide" Target="/ppt/slides/slide7.xml" Id="R4b330de1092c40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c6357a88e4e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42dcff0004f5a" /><Relationship Type="http://schemas.openxmlformats.org/officeDocument/2006/relationships/theme" Target="/ppt/slideMasters/theme/theme1.xml" Id="Rea875200dc27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842dcff0004f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b8c2ad26e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bd054364b4c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fe1d22bdd45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55176cd5643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f8bbb5878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772e29b384e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92ade98c449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HEGGARD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−778 694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5 782 440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6 295 153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HEGGARD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Trestakkveien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920 275 117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