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560e93bb4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da07290744a8d"/>
  </p:sldMasterIdLst>
  <p:sldIdLst>
    <p:sldId xmlns:r="http://schemas.openxmlformats.org/officeDocument/2006/relationships" id="256" r:id="R9278068a2ecf4d88"/>
    <p:sldId xmlns:r="http://schemas.openxmlformats.org/officeDocument/2006/relationships" id="257" r:id="R4fa4cac9af0646fe"/>
    <p:sldId xmlns:r="http://schemas.openxmlformats.org/officeDocument/2006/relationships" id="258" r:id="Rb9b47fc7d94a4b9d"/>
    <p:sldId xmlns:r="http://schemas.openxmlformats.org/officeDocument/2006/relationships" id="259" r:id="R71e09253538846e9"/>
    <p:sldId xmlns:r="http://schemas.openxmlformats.org/officeDocument/2006/relationships" id="260" r:id="R4976be20062345e4"/>
    <p:sldId xmlns:r="http://schemas.openxmlformats.org/officeDocument/2006/relationships" id="261" r:id="Raa41c4fdff6c4c95"/>
    <p:sldId xmlns:r="http://schemas.openxmlformats.org/officeDocument/2006/relationships" id="262" r:id="R0dca0a230914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da07290744a8d" /><Relationship Type="http://schemas.openxmlformats.org/officeDocument/2006/relationships/slide" Target="/ppt/slides/slide1.xml" Id="R9278068a2ecf4d88" /><Relationship Type="http://schemas.openxmlformats.org/officeDocument/2006/relationships/slide" Target="/ppt/slides/slide2.xml" Id="R4fa4cac9af0646fe" /><Relationship Type="http://schemas.openxmlformats.org/officeDocument/2006/relationships/slide" Target="/ppt/slides/slide3.xml" Id="Rb9b47fc7d94a4b9d" /><Relationship Type="http://schemas.openxmlformats.org/officeDocument/2006/relationships/slide" Target="/ppt/slides/slide4.xml" Id="R71e09253538846e9" /><Relationship Type="http://schemas.openxmlformats.org/officeDocument/2006/relationships/slide" Target="/ppt/slides/slide5.xml" Id="R4976be20062345e4" /><Relationship Type="http://schemas.openxmlformats.org/officeDocument/2006/relationships/slide" Target="/ppt/slides/slide6.xml" Id="Raa41c4fdff6c4c95" /><Relationship Type="http://schemas.openxmlformats.org/officeDocument/2006/relationships/slide" Target="/ppt/slides/slide7.xml" Id="R0dca0a230914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e445c16a8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9fcbde80949ec" /><Relationship Type="http://schemas.openxmlformats.org/officeDocument/2006/relationships/theme" Target="/ppt/slideMasters/theme/theme1.xml" Id="R92570c7a6554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59fcbde809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0ed5dce54f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612666f1b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3487740a449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7fd6223114f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7bfc1adec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9dfda216645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b47d88e58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1 770 222 218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1 721 453 209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1 724 022 474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1 971 414 166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1 991 888 060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HÅKON VIGNER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lovundvika@gmail.com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920 219 810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