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e66bb8b7a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fa4c6a0c240e3"/>
  </p:sldMasterIdLst>
  <p:sldIdLst>
    <p:sldId xmlns:r="http://schemas.openxmlformats.org/officeDocument/2006/relationships" id="256" r:id="R2349cdc67abe4a8f"/>
    <p:sldId xmlns:r="http://schemas.openxmlformats.org/officeDocument/2006/relationships" id="257" r:id="Ra244fd34744e4844"/>
    <p:sldId xmlns:r="http://schemas.openxmlformats.org/officeDocument/2006/relationships" id="258" r:id="R65c9975261aa4c7c"/>
    <p:sldId xmlns:r="http://schemas.openxmlformats.org/officeDocument/2006/relationships" id="259" r:id="R4d562b4c37824645"/>
    <p:sldId xmlns:r="http://schemas.openxmlformats.org/officeDocument/2006/relationships" id="260" r:id="Rcb4d39e05ebc4c33"/>
    <p:sldId xmlns:r="http://schemas.openxmlformats.org/officeDocument/2006/relationships" id="261" r:id="R00bb2c7924464620"/>
    <p:sldId xmlns:r="http://schemas.openxmlformats.org/officeDocument/2006/relationships" id="262" r:id="R59fdb480718943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fa4c6a0c240e3" /><Relationship Type="http://schemas.openxmlformats.org/officeDocument/2006/relationships/slide" Target="/ppt/slides/slide1.xml" Id="R2349cdc67abe4a8f" /><Relationship Type="http://schemas.openxmlformats.org/officeDocument/2006/relationships/slide" Target="/ppt/slides/slide2.xml" Id="Ra244fd34744e4844" /><Relationship Type="http://schemas.openxmlformats.org/officeDocument/2006/relationships/slide" Target="/ppt/slides/slide3.xml" Id="R65c9975261aa4c7c" /><Relationship Type="http://schemas.openxmlformats.org/officeDocument/2006/relationships/slide" Target="/ppt/slides/slide4.xml" Id="R4d562b4c37824645" /><Relationship Type="http://schemas.openxmlformats.org/officeDocument/2006/relationships/slide" Target="/ppt/slides/slide5.xml" Id="Rcb4d39e05ebc4c33" /><Relationship Type="http://schemas.openxmlformats.org/officeDocument/2006/relationships/slide" Target="/ppt/slides/slide6.xml" Id="R00bb2c7924464620" /><Relationship Type="http://schemas.openxmlformats.org/officeDocument/2006/relationships/slide" Target="/ppt/slides/slide7.xml" Id="R59fdb480718943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20838cc094a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f58a57f40440f" /><Relationship Type="http://schemas.openxmlformats.org/officeDocument/2006/relationships/theme" Target="/ppt/slideMasters/theme/theme1.xml" Id="R7fca14431707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f58a57f40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4a231bea5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4acb8fd7c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b415c098647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481ec258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c29926cd4b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6c9168b34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26f982eb45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HELEDIKI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HELEDIKI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5 328 186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5 723 438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BØYGARD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BØYGARD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BØYGARD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SKURDAL BØYGARD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BØYGARD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Sundrevegen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920 212 395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HELEDIKI AS</a:t>
            </a:r>
          </a:p>
        </p:txBody>
      </p:sp>
    </p:spTree>
  </p:cSld>
  <p:clrMapOvr>
    <a:masterClrMapping xmlns:a="http://schemas.openxmlformats.org/drawingml/2006/main"/>
  </p:clrMapOvr>
</p:sld>
</file>