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4954e4516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ac971b5c64495"/>
  </p:sldMasterIdLst>
  <p:sldIdLst>
    <p:sldId xmlns:r="http://schemas.openxmlformats.org/officeDocument/2006/relationships" id="256" r:id="R757777c639564239"/>
    <p:sldId xmlns:r="http://schemas.openxmlformats.org/officeDocument/2006/relationships" id="257" r:id="Rf32672a95c1a44fe"/>
    <p:sldId xmlns:r="http://schemas.openxmlformats.org/officeDocument/2006/relationships" id="258" r:id="Ra1acacfdf1b34478"/>
    <p:sldId xmlns:r="http://schemas.openxmlformats.org/officeDocument/2006/relationships" id="259" r:id="Rbb10624659ef4c8e"/>
    <p:sldId xmlns:r="http://schemas.openxmlformats.org/officeDocument/2006/relationships" id="260" r:id="Rcc9cd5a7739a44fe"/>
    <p:sldId xmlns:r="http://schemas.openxmlformats.org/officeDocument/2006/relationships" id="261" r:id="R77994326bb92462d"/>
    <p:sldId xmlns:r="http://schemas.openxmlformats.org/officeDocument/2006/relationships" id="262" r:id="R17e382ff72db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ac971b5c64495" /><Relationship Type="http://schemas.openxmlformats.org/officeDocument/2006/relationships/slide" Target="/ppt/slides/slide1.xml" Id="R757777c639564239" /><Relationship Type="http://schemas.openxmlformats.org/officeDocument/2006/relationships/slide" Target="/ppt/slides/slide2.xml" Id="Rf32672a95c1a44fe" /><Relationship Type="http://schemas.openxmlformats.org/officeDocument/2006/relationships/slide" Target="/ppt/slides/slide3.xml" Id="Ra1acacfdf1b34478" /><Relationship Type="http://schemas.openxmlformats.org/officeDocument/2006/relationships/slide" Target="/ppt/slides/slide4.xml" Id="Rbb10624659ef4c8e" /><Relationship Type="http://schemas.openxmlformats.org/officeDocument/2006/relationships/slide" Target="/ppt/slides/slide5.xml" Id="Rcc9cd5a7739a44fe" /><Relationship Type="http://schemas.openxmlformats.org/officeDocument/2006/relationships/slide" Target="/ppt/slides/slide6.xml" Id="R77994326bb92462d" /><Relationship Type="http://schemas.openxmlformats.org/officeDocument/2006/relationships/slide" Target="/ppt/slides/slide7.xml" Id="R17e382ff72db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5ec468570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089a414b540b6" /><Relationship Type="http://schemas.openxmlformats.org/officeDocument/2006/relationships/theme" Target="/ppt/slideMasters/theme/theme1.xml" Id="R07080f12406b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089a414b5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d6b4a7c1f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6a91fb3d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ca0a7c19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e5f429737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699f5202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6c13bb3a2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e02c5d8c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