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38aec04a4f48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6887127894f2d"/>
  </p:sldMasterIdLst>
  <p:sldIdLst>
    <p:sldId xmlns:r="http://schemas.openxmlformats.org/officeDocument/2006/relationships" id="256" r:id="R7622306d201c465d"/>
    <p:sldId xmlns:r="http://schemas.openxmlformats.org/officeDocument/2006/relationships" id="257" r:id="R563e9e71742a4eb6"/>
    <p:sldId xmlns:r="http://schemas.openxmlformats.org/officeDocument/2006/relationships" id="258" r:id="Rbbe1d827c0794156"/>
    <p:sldId xmlns:r="http://schemas.openxmlformats.org/officeDocument/2006/relationships" id="259" r:id="Rc7e0c395ed6046d4"/>
    <p:sldId xmlns:r="http://schemas.openxmlformats.org/officeDocument/2006/relationships" id="260" r:id="Rd850c4d5a8e3446c"/>
    <p:sldId xmlns:r="http://schemas.openxmlformats.org/officeDocument/2006/relationships" id="261" r:id="Rad0c6ee50cf1404e"/>
    <p:sldId xmlns:r="http://schemas.openxmlformats.org/officeDocument/2006/relationships" id="262" r:id="Ra8f6c3a1c91e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6887127894f2d" /><Relationship Type="http://schemas.openxmlformats.org/officeDocument/2006/relationships/slide" Target="/ppt/slides/slide1.xml" Id="R7622306d201c465d" /><Relationship Type="http://schemas.openxmlformats.org/officeDocument/2006/relationships/slide" Target="/ppt/slides/slide2.xml" Id="R563e9e71742a4eb6" /><Relationship Type="http://schemas.openxmlformats.org/officeDocument/2006/relationships/slide" Target="/ppt/slides/slide3.xml" Id="Rbbe1d827c0794156" /><Relationship Type="http://schemas.openxmlformats.org/officeDocument/2006/relationships/slide" Target="/ppt/slides/slide4.xml" Id="Rc7e0c395ed6046d4" /><Relationship Type="http://schemas.openxmlformats.org/officeDocument/2006/relationships/slide" Target="/ppt/slides/slide5.xml" Id="Rd850c4d5a8e3446c" /><Relationship Type="http://schemas.openxmlformats.org/officeDocument/2006/relationships/slide" Target="/ppt/slides/slide6.xml" Id="Rad0c6ee50cf1404e" /><Relationship Type="http://schemas.openxmlformats.org/officeDocument/2006/relationships/slide" Target="/ppt/slides/slide7.xml" Id="Ra8f6c3a1c91e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126a23f4941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d108bfdcb4eda" /><Relationship Type="http://schemas.openxmlformats.org/officeDocument/2006/relationships/theme" Target="/ppt/slideMasters/theme/theme1.xml" Id="Rcac07f01cbee41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2d108bfdcb4e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1e003c23444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84c9e8f7545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237cd0492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e3c285d3f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f7e81c089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c96e6e576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46e5b689b47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NICAND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6 126 077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7 888 876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7 898 007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HESTNES NICOLAYSEN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Bjerkoddveien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920 194 737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NICAND HOLDING AS</a:t>
            </a:r>
          </a:p>
        </p:txBody>
      </p:sp>
    </p:spTree>
  </p:cSld>
  <p:clrMapOvr>
    <a:masterClrMapping xmlns:a="http://schemas.openxmlformats.org/drawingml/2006/main"/>
  </p:clrMapOvr>
</p:sld>
</file>