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51958eed6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620f3786c34d1d"/>
  </p:sldMasterIdLst>
  <p:sldIdLst>
    <p:sldId xmlns:r="http://schemas.openxmlformats.org/officeDocument/2006/relationships" id="256" r:id="Rae029d808b684407"/>
    <p:sldId xmlns:r="http://schemas.openxmlformats.org/officeDocument/2006/relationships" id="257" r:id="R384a96f2030f4773"/>
    <p:sldId xmlns:r="http://schemas.openxmlformats.org/officeDocument/2006/relationships" id="258" r:id="Rb14f6f0bf6fa48b8"/>
    <p:sldId xmlns:r="http://schemas.openxmlformats.org/officeDocument/2006/relationships" id="259" r:id="R5468c1832e934884"/>
    <p:sldId xmlns:r="http://schemas.openxmlformats.org/officeDocument/2006/relationships" id="260" r:id="Rf76a41d537294f74"/>
    <p:sldId xmlns:r="http://schemas.openxmlformats.org/officeDocument/2006/relationships" id="261" r:id="Rd8a11acb74cc48f5"/>
    <p:sldId xmlns:r="http://schemas.openxmlformats.org/officeDocument/2006/relationships" id="262" r:id="Rf9e1a65c663445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20f3786c34d1d" /><Relationship Type="http://schemas.openxmlformats.org/officeDocument/2006/relationships/slide" Target="/ppt/slides/slide1.xml" Id="Rae029d808b684407" /><Relationship Type="http://schemas.openxmlformats.org/officeDocument/2006/relationships/slide" Target="/ppt/slides/slide2.xml" Id="R384a96f2030f4773" /><Relationship Type="http://schemas.openxmlformats.org/officeDocument/2006/relationships/slide" Target="/ppt/slides/slide3.xml" Id="Rb14f6f0bf6fa48b8" /><Relationship Type="http://schemas.openxmlformats.org/officeDocument/2006/relationships/slide" Target="/ppt/slides/slide4.xml" Id="R5468c1832e934884" /><Relationship Type="http://schemas.openxmlformats.org/officeDocument/2006/relationships/slide" Target="/ppt/slides/slide5.xml" Id="Rf76a41d537294f74" /><Relationship Type="http://schemas.openxmlformats.org/officeDocument/2006/relationships/slide" Target="/ppt/slides/slide6.xml" Id="Rd8a11acb74cc48f5" /><Relationship Type="http://schemas.openxmlformats.org/officeDocument/2006/relationships/slide" Target="/ppt/slides/slide7.xml" Id="Rf9e1a65c663445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7e5b50f11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5972bfd3e495c" /><Relationship Type="http://schemas.openxmlformats.org/officeDocument/2006/relationships/theme" Target="/ppt/slideMasters/theme/theme1.xml" Id="R987e44d2d33443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15972bfd3e49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437d9a0d4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dcc758f84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716d26780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5527b8c20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81ff68be846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92e5d8a2643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f44042257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JFS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6 865 002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FASTE STRØMMEVOLD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Ol-Klemmetsaveien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920 194 583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