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70dec44beaf4a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c8fe3c445b4b73"/>
  </p:sldMasterIdLst>
  <p:sldIdLst>
    <p:sldId xmlns:r="http://schemas.openxmlformats.org/officeDocument/2006/relationships" id="256" r:id="Rbfc243a25a1b4794"/>
    <p:sldId xmlns:r="http://schemas.openxmlformats.org/officeDocument/2006/relationships" id="257" r:id="R33e650d53cea4e81"/>
    <p:sldId xmlns:r="http://schemas.openxmlformats.org/officeDocument/2006/relationships" id="258" r:id="R08c71effe3354dd7"/>
    <p:sldId xmlns:r="http://schemas.openxmlformats.org/officeDocument/2006/relationships" id="259" r:id="R3883dd871fbb40e0"/>
    <p:sldId xmlns:r="http://schemas.openxmlformats.org/officeDocument/2006/relationships" id="260" r:id="R6274fd274ad44206"/>
    <p:sldId xmlns:r="http://schemas.openxmlformats.org/officeDocument/2006/relationships" id="261" r:id="R7534aa94d39c4315"/>
    <p:sldId xmlns:r="http://schemas.openxmlformats.org/officeDocument/2006/relationships" id="262" r:id="R05f37a61744441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c8fe3c445b4b73" /><Relationship Type="http://schemas.openxmlformats.org/officeDocument/2006/relationships/slide" Target="/ppt/slides/slide1.xml" Id="Rbfc243a25a1b4794" /><Relationship Type="http://schemas.openxmlformats.org/officeDocument/2006/relationships/slide" Target="/ppt/slides/slide2.xml" Id="R33e650d53cea4e81" /><Relationship Type="http://schemas.openxmlformats.org/officeDocument/2006/relationships/slide" Target="/ppt/slides/slide3.xml" Id="R08c71effe3354dd7" /><Relationship Type="http://schemas.openxmlformats.org/officeDocument/2006/relationships/slide" Target="/ppt/slides/slide4.xml" Id="R3883dd871fbb40e0" /><Relationship Type="http://schemas.openxmlformats.org/officeDocument/2006/relationships/slide" Target="/ppt/slides/slide5.xml" Id="R6274fd274ad44206" /><Relationship Type="http://schemas.openxmlformats.org/officeDocument/2006/relationships/slide" Target="/ppt/slides/slide6.xml" Id="R7534aa94d39c4315" /><Relationship Type="http://schemas.openxmlformats.org/officeDocument/2006/relationships/slide" Target="/ppt/slides/slide7.xml" Id="R05f37a61744441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ff0eaeea74f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0f9b336f4a4264" /><Relationship Type="http://schemas.openxmlformats.org/officeDocument/2006/relationships/theme" Target="/ppt/slideMasters/theme/theme1.xml" Id="R8c7fdd5915704d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0f9b336f4a42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21a2b44af49a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0d0f47aa8242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651ad89e6c44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34446bce5849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afe4c6864940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c3c7529444b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3ae82efdcd4e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MARIA OLAISEN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MARIA OLAISEN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73 732 372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−32 537 208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1 633 690 506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1 696 512 829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1 842 545 114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MARIA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920 162 851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MARIA OLAISEN AS</a:t>
            </a:r>
          </a:p>
        </p:txBody>
      </p:sp>
    </p:spTree>
  </p:cSld>
  <p:clrMapOvr>
    <a:masterClrMapping xmlns:a="http://schemas.openxmlformats.org/drawingml/2006/main"/>
  </p:clrMapOvr>
</p:sld>
</file>