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8700abb5e44f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83e36935d741b8"/>
  </p:sldMasterIdLst>
  <p:sldIdLst>
    <p:sldId xmlns:r="http://schemas.openxmlformats.org/officeDocument/2006/relationships" id="256" r:id="Rfff712bab45644a8"/>
    <p:sldId xmlns:r="http://schemas.openxmlformats.org/officeDocument/2006/relationships" id="257" r:id="Re581c06e899947c9"/>
    <p:sldId xmlns:r="http://schemas.openxmlformats.org/officeDocument/2006/relationships" id="258" r:id="Rfa07c19c1e8d4b4d"/>
    <p:sldId xmlns:r="http://schemas.openxmlformats.org/officeDocument/2006/relationships" id="259" r:id="R145ffd02341a4fef"/>
    <p:sldId xmlns:r="http://schemas.openxmlformats.org/officeDocument/2006/relationships" id="260" r:id="R9cfe44a978cd45c0"/>
    <p:sldId xmlns:r="http://schemas.openxmlformats.org/officeDocument/2006/relationships" id="261" r:id="R307061e12ab245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3e36935d741b8" /><Relationship Type="http://schemas.openxmlformats.org/officeDocument/2006/relationships/slide" Target="/ppt/slides/slide1.xml" Id="Rfff712bab45644a8" /><Relationship Type="http://schemas.openxmlformats.org/officeDocument/2006/relationships/slide" Target="/ppt/slides/slide2.xml" Id="Re581c06e899947c9" /><Relationship Type="http://schemas.openxmlformats.org/officeDocument/2006/relationships/slide" Target="/ppt/slides/slide3.xml" Id="Rfa07c19c1e8d4b4d" /><Relationship Type="http://schemas.openxmlformats.org/officeDocument/2006/relationships/slide" Target="/ppt/slides/slide4.xml" Id="R145ffd02341a4fef" /><Relationship Type="http://schemas.openxmlformats.org/officeDocument/2006/relationships/slide" Target="/ppt/slides/slide5.xml" Id="R9cfe44a978cd45c0" /><Relationship Type="http://schemas.openxmlformats.org/officeDocument/2006/relationships/slide" Target="/ppt/slides/slide6.xml" Id="R307061e12ab245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3e10889da4c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eff31825147f1" /><Relationship Type="http://schemas.openxmlformats.org/officeDocument/2006/relationships/theme" Target="/ppt/slideMasters/theme/theme1.xml" Id="Rd6228f61dda345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4eff31825147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98e4c414f44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a4456b43f4c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b077e51a143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159d0d7844a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d57c3560e42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5824517c249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