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423ac0ae9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96f5fcb2642c0"/>
  </p:sldMasterIdLst>
  <p:sldIdLst>
    <p:sldId xmlns:r="http://schemas.openxmlformats.org/officeDocument/2006/relationships" id="256" r:id="R0c0b102968404be1"/>
    <p:sldId xmlns:r="http://schemas.openxmlformats.org/officeDocument/2006/relationships" id="257" r:id="R128670fb40a7483e"/>
    <p:sldId xmlns:r="http://schemas.openxmlformats.org/officeDocument/2006/relationships" id="258" r:id="R8d5111d94d444363"/>
    <p:sldId xmlns:r="http://schemas.openxmlformats.org/officeDocument/2006/relationships" id="259" r:id="R2a9f53462e914069"/>
    <p:sldId xmlns:r="http://schemas.openxmlformats.org/officeDocument/2006/relationships" id="260" r:id="Rca5bc154975b4e09"/>
    <p:sldId xmlns:r="http://schemas.openxmlformats.org/officeDocument/2006/relationships" id="261" r:id="R7b47029303384217"/>
    <p:sldId xmlns:r="http://schemas.openxmlformats.org/officeDocument/2006/relationships" id="262" r:id="Ref51e4fb10e2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96f5fcb2642c0" /><Relationship Type="http://schemas.openxmlformats.org/officeDocument/2006/relationships/slide" Target="/ppt/slides/slide1.xml" Id="R0c0b102968404be1" /><Relationship Type="http://schemas.openxmlformats.org/officeDocument/2006/relationships/slide" Target="/ppt/slides/slide2.xml" Id="R128670fb40a7483e" /><Relationship Type="http://schemas.openxmlformats.org/officeDocument/2006/relationships/slide" Target="/ppt/slides/slide3.xml" Id="R8d5111d94d444363" /><Relationship Type="http://schemas.openxmlformats.org/officeDocument/2006/relationships/slide" Target="/ppt/slides/slide4.xml" Id="R2a9f53462e914069" /><Relationship Type="http://schemas.openxmlformats.org/officeDocument/2006/relationships/slide" Target="/ppt/slides/slide5.xml" Id="Rca5bc154975b4e09" /><Relationship Type="http://schemas.openxmlformats.org/officeDocument/2006/relationships/slide" Target="/ppt/slides/slide6.xml" Id="R7b47029303384217" /><Relationship Type="http://schemas.openxmlformats.org/officeDocument/2006/relationships/slide" Target="/ppt/slides/slide7.xml" Id="Ref51e4fb10e2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84a534ce5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257ae9a74662" /><Relationship Type="http://schemas.openxmlformats.org/officeDocument/2006/relationships/theme" Target="/ppt/slideMasters/theme/theme1.xml" Id="Re3fd1d54c3cd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b257ae9a7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3917cb39c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b2172c22b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80c6a211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23a7e675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d67b200d3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40680572d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685677e9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79 108 367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−58 957 049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1 617 559 485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1 789 535 317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1 831 237 088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AINO KRISTIN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