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ced1e9e4f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330ae4f2a4e7f"/>
  </p:sldMasterIdLst>
  <p:sldIdLst>
    <p:sldId xmlns:r="http://schemas.openxmlformats.org/officeDocument/2006/relationships" id="256" r:id="Re8ac439c228447fb"/>
    <p:sldId xmlns:r="http://schemas.openxmlformats.org/officeDocument/2006/relationships" id="257" r:id="Rd0f966508d284e53"/>
    <p:sldId xmlns:r="http://schemas.openxmlformats.org/officeDocument/2006/relationships" id="258" r:id="R12187f1ce9344433"/>
    <p:sldId xmlns:r="http://schemas.openxmlformats.org/officeDocument/2006/relationships" id="259" r:id="R798937a99ea24571"/>
    <p:sldId xmlns:r="http://schemas.openxmlformats.org/officeDocument/2006/relationships" id="260" r:id="R7ddac52586804c1b"/>
    <p:sldId xmlns:r="http://schemas.openxmlformats.org/officeDocument/2006/relationships" id="261" r:id="Rf6c9d24fca54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330ae4f2a4e7f" /><Relationship Type="http://schemas.openxmlformats.org/officeDocument/2006/relationships/slide" Target="/ppt/slides/slide1.xml" Id="Re8ac439c228447fb" /><Relationship Type="http://schemas.openxmlformats.org/officeDocument/2006/relationships/slide" Target="/ppt/slides/slide2.xml" Id="Rd0f966508d284e53" /><Relationship Type="http://schemas.openxmlformats.org/officeDocument/2006/relationships/slide" Target="/ppt/slides/slide3.xml" Id="R12187f1ce9344433" /><Relationship Type="http://schemas.openxmlformats.org/officeDocument/2006/relationships/slide" Target="/ppt/slides/slide4.xml" Id="R798937a99ea24571" /><Relationship Type="http://schemas.openxmlformats.org/officeDocument/2006/relationships/slide" Target="/ppt/slides/slide5.xml" Id="R7ddac52586804c1b" /><Relationship Type="http://schemas.openxmlformats.org/officeDocument/2006/relationships/slide" Target="/ppt/slides/slide6.xml" Id="Rf6c9d24fca54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d49bcda72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99e62c8844e9d" /><Relationship Type="http://schemas.openxmlformats.org/officeDocument/2006/relationships/theme" Target="/ppt/slideMasters/theme/theme1.xml" Id="R161aa7d432b7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99e62c884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41d380ca3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0b4a13ea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d18e3288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6ac1710a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3d089cd7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0b254ddff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