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4d85c47d8c4a9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839b8eeed50462d"/>
  </p:sldMasterIdLst>
  <p:sldIdLst>
    <p:sldId xmlns:r="http://schemas.openxmlformats.org/officeDocument/2006/relationships" id="256" r:id="R25cc609be3944e43"/>
    <p:sldId xmlns:r="http://schemas.openxmlformats.org/officeDocument/2006/relationships" id="257" r:id="R61552023bd514652"/>
    <p:sldId xmlns:r="http://schemas.openxmlformats.org/officeDocument/2006/relationships" id="258" r:id="R51480c19bb2b4e79"/>
    <p:sldId xmlns:r="http://schemas.openxmlformats.org/officeDocument/2006/relationships" id="259" r:id="Rfb11d7d64c084528"/>
    <p:sldId xmlns:r="http://schemas.openxmlformats.org/officeDocument/2006/relationships" id="260" r:id="R93b66a8f94a7455f"/>
    <p:sldId xmlns:r="http://schemas.openxmlformats.org/officeDocument/2006/relationships" id="261" r:id="R1f565ae503b240e8"/>
    <p:sldId xmlns:r="http://schemas.openxmlformats.org/officeDocument/2006/relationships" id="262" r:id="Re546822a690c441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39b8eeed50462d" /><Relationship Type="http://schemas.openxmlformats.org/officeDocument/2006/relationships/slide" Target="/ppt/slides/slide1.xml" Id="R25cc609be3944e43" /><Relationship Type="http://schemas.openxmlformats.org/officeDocument/2006/relationships/slide" Target="/ppt/slides/slide2.xml" Id="R61552023bd514652" /><Relationship Type="http://schemas.openxmlformats.org/officeDocument/2006/relationships/slide" Target="/ppt/slides/slide3.xml" Id="R51480c19bb2b4e79" /><Relationship Type="http://schemas.openxmlformats.org/officeDocument/2006/relationships/slide" Target="/ppt/slides/slide4.xml" Id="Rfb11d7d64c084528" /><Relationship Type="http://schemas.openxmlformats.org/officeDocument/2006/relationships/slide" Target="/ppt/slides/slide5.xml" Id="R93b66a8f94a7455f" /><Relationship Type="http://schemas.openxmlformats.org/officeDocument/2006/relationships/slide" Target="/ppt/slides/slide6.xml" Id="R1f565ae503b240e8" /><Relationship Type="http://schemas.openxmlformats.org/officeDocument/2006/relationships/slide" Target="/ppt/slides/slide7.xml" Id="Re546822a690c441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282d06961a44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38c859452145f3" /><Relationship Type="http://schemas.openxmlformats.org/officeDocument/2006/relationships/theme" Target="/ppt/slideMasters/theme/theme1.xml" Id="R47ab9fa2bd7e46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838c859452145f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5f52eaae5748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4f7b9e87ad44c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c9d4e5658e46c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7c67233d8d448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a54b09472b458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d366449c4a415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e0937db7c34d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DEESTO ALTONA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DEESTO ALTONA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DEESTO ALTONA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DEESTO ALTONA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DEESTO ALTONA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DEESTO ALTONA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1 966 855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2 056 026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3 668 671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DEESTO ALTONA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ARCTANDER ALTONA AB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DEESTO ALTONA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Nordseterveien 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920 161 448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DEESTO ALTONA AS</a:t>
            </a:r>
          </a:p>
        </p:txBody>
      </p:sp>
    </p:spTree>
  </p:cSld>
  <p:clrMapOvr>
    <a:masterClrMapping xmlns:a="http://schemas.openxmlformats.org/drawingml/2006/main"/>
  </p:clrMapOvr>
</p:sld>
</file>