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da1444af1c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0bddd60eb54795"/>
  </p:sldMasterIdLst>
  <p:sldIdLst>
    <p:sldId xmlns:r="http://schemas.openxmlformats.org/officeDocument/2006/relationships" id="256" r:id="Rf2f29b4fe77a4dc7"/>
    <p:sldId xmlns:r="http://schemas.openxmlformats.org/officeDocument/2006/relationships" id="257" r:id="R90e714285fec4160"/>
    <p:sldId xmlns:r="http://schemas.openxmlformats.org/officeDocument/2006/relationships" id="258" r:id="R6284a7f45112436b"/>
    <p:sldId xmlns:r="http://schemas.openxmlformats.org/officeDocument/2006/relationships" id="259" r:id="Rbc42a0a3a8ff4da5"/>
    <p:sldId xmlns:r="http://schemas.openxmlformats.org/officeDocument/2006/relationships" id="260" r:id="R76c470e7eccd4a4b"/>
    <p:sldId xmlns:r="http://schemas.openxmlformats.org/officeDocument/2006/relationships" id="261" r:id="Rdfb0075f555541fa"/>
    <p:sldId xmlns:r="http://schemas.openxmlformats.org/officeDocument/2006/relationships" id="262" r:id="R02cb9bb0f16f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0bddd60eb54795" /><Relationship Type="http://schemas.openxmlformats.org/officeDocument/2006/relationships/slide" Target="/ppt/slides/slide1.xml" Id="Rf2f29b4fe77a4dc7" /><Relationship Type="http://schemas.openxmlformats.org/officeDocument/2006/relationships/slide" Target="/ppt/slides/slide2.xml" Id="R90e714285fec4160" /><Relationship Type="http://schemas.openxmlformats.org/officeDocument/2006/relationships/slide" Target="/ppt/slides/slide3.xml" Id="R6284a7f45112436b" /><Relationship Type="http://schemas.openxmlformats.org/officeDocument/2006/relationships/slide" Target="/ppt/slides/slide4.xml" Id="Rbc42a0a3a8ff4da5" /><Relationship Type="http://schemas.openxmlformats.org/officeDocument/2006/relationships/slide" Target="/ppt/slides/slide5.xml" Id="R76c470e7eccd4a4b" /><Relationship Type="http://schemas.openxmlformats.org/officeDocument/2006/relationships/slide" Target="/ppt/slides/slide6.xml" Id="Rdfb0075f555541fa" /><Relationship Type="http://schemas.openxmlformats.org/officeDocument/2006/relationships/slide" Target="/ppt/slides/slide7.xml" Id="R02cb9bb0f16f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dad9ac5c547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cc0a8abd94cb8" /><Relationship Type="http://schemas.openxmlformats.org/officeDocument/2006/relationships/theme" Target="/ppt/slideMasters/theme/theme1.xml" Id="R12defeab3f594e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8cc0a8abd9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94f34797d4d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3c860ca9c48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61f2a4e1442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af67a9f1c4d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5389d4bf24f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3e194d5834f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f0be2500044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B.R INVEST AS ble etablert [år] og holder til i 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16 651 037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107 261 991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108 040 969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RISHAUG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RISHAUG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Rambrautsvegen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7234 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920 146 694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B.R INVEST AS</a:t>
            </a:r>
          </a:p>
        </p:txBody>
      </p:sp>
    </p:spTree>
  </p:cSld>
  <p:clrMapOvr>
    <a:masterClrMapping xmlns:a="http://schemas.openxmlformats.org/drawingml/2006/main"/>
  </p:clrMapOvr>
</p:sld>
</file>