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5547d384ec48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1ecb6d5bce4135"/>
  </p:sldMasterIdLst>
  <p:sldIdLst>
    <p:sldId xmlns:r="http://schemas.openxmlformats.org/officeDocument/2006/relationships" id="256" r:id="Rff1f8c2e386d49ed"/>
    <p:sldId xmlns:r="http://schemas.openxmlformats.org/officeDocument/2006/relationships" id="257" r:id="R0cf8987b511b4a08"/>
    <p:sldId xmlns:r="http://schemas.openxmlformats.org/officeDocument/2006/relationships" id="258" r:id="Rded3c7d3693f4b5d"/>
    <p:sldId xmlns:r="http://schemas.openxmlformats.org/officeDocument/2006/relationships" id="259" r:id="R003c26a3f400409b"/>
    <p:sldId xmlns:r="http://schemas.openxmlformats.org/officeDocument/2006/relationships" id="260" r:id="Rc36021df1a884cd3"/>
    <p:sldId xmlns:r="http://schemas.openxmlformats.org/officeDocument/2006/relationships" id="261" r:id="R04efb18b96c34173"/>
    <p:sldId xmlns:r="http://schemas.openxmlformats.org/officeDocument/2006/relationships" id="262" r:id="Rd1a6f2528a3d42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ecb6d5bce4135" /><Relationship Type="http://schemas.openxmlformats.org/officeDocument/2006/relationships/slide" Target="/ppt/slides/slide1.xml" Id="Rff1f8c2e386d49ed" /><Relationship Type="http://schemas.openxmlformats.org/officeDocument/2006/relationships/slide" Target="/ppt/slides/slide2.xml" Id="R0cf8987b511b4a08" /><Relationship Type="http://schemas.openxmlformats.org/officeDocument/2006/relationships/slide" Target="/ppt/slides/slide3.xml" Id="Rded3c7d3693f4b5d" /><Relationship Type="http://schemas.openxmlformats.org/officeDocument/2006/relationships/slide" Target="/ppt/slides/slide4.xml" Id="R003c26a3f400409b" /><Relationship Type="http://schemas.openxmlformats.org/officeDocument/2006/relationships/slide" Target="/ppt/slides/slide5.xml" Id="Rc36021df1a884cd3" /><Relationship Type="http://schemas.openxmlformats.org/officeDocument/2006/relationships/slide" Target="/ppt/slides/slide6.xml" Id="R04efb18b96c34173" /><Relationship Type="http://schemas.openxmlformats.org/officeDocument/2006/relationships/slide" Target="/ppt/slides/slide7.xml" Id="Rd1a6f2528a3d42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63d2d786745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bcc29682d4740" /><Relationship Type="http://schemas.openxmlformats.org/officeDocument/2006/relationships/theme" Target="/ppt/slideMasters/theme/theme1.xml" Id="R27383c49cf9845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8bcc29682d47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e4ddb01ca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2acb04a004c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126311be341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e13b06351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8dd8202f54f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7b2fcad4c4c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6f89ee6bb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HAGEN HOLDING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6 607 405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7 065 350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kai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