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adaf31f4ae41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cd95864e7f4788"/>
  </p:sldMasterIdLst>
  <p:sldIdLst>
    <p:sldId xmlns:r="http://schemas.openxmlformats.org/officeDocument/2006/relationships" id="256" r:id="R43945ebc1e174d62"/>
    <p:sldId xmlns:r="http://schemas.openxmlformats.org/officeDocument/2006/relationships" id="257" r:id="R4c8901a9c61f446a"/>
    <p:sldId xmlns:r="http://schemas.openxmlformats.org/officeDocument/2006/relationships" id="258" r:id="R92ca237620e74bbd"/>
    <p:sldId xmlns:r="http://schemas.openxmlformats.org/officeDocument/2006/relationships" id="259" r:id="R39d531a60aa149e2"/>
    <p:sldId xmlns:r="http://schemas.openxmlformats.org/officeDocument/2006/relationships" id="260" r:id="Rb6e5c7f498b442dd"/>
    <p:sldId xmlns:r="http://schemas.openxmlformats.org/officeDocument/2006/relationships" id="261" r:id="Rfcb0c6309c204e75"/>
    <p:sldId xmlns:r="http://schemas.openxmlformats.org/officeDocument/2006/relationships" id="262" r:id="R4b949407c6044e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cd95864e7f4788" /><Relationship Type="http://schemas.openxmlformats.org/officeDocument/2006/relationships/slide" Target="/ppt/slides/slide1.xml" Id="R43945ebc1e174d62" /><Relationship Type="http://schemas.openxmlformats.org/officeDocument/2006/relationships/slide" Target="/ppt/slides/slide2.xml" Id="R4c8901a9c61f446a" /><Relationship Type="http://schemas.openxmlformats.org/officeDocument/2006/relationships/slide" Target="/ppt/slides/slide3.xml" Id="R92ca237620e74bbd" /><Relationship Type="http://schemas.openxmlformats.org/officeDocument/2006/relationships/slide" Target="/ppt/slides/slide4.xml" Id="R39d531a60aa149e2" /><Relationship Type="http://schemas.openxmlformats.org/officeDocument/2006/relationships/slide" Target="/ppt/slides/slide5.xml" Id="Rb6e5c7f498b442dd" /><Relationship Type="http://schemas.openxmlformats.org/officeDocument/2006/relationships/slide" Target="/ppt/slides/slide6.xml" Id="Rfcb0c6309c204e75" /><Relationship Type="http://schemas.openxmlformats.org/officeDocument/2006/relationships/slide" Target="/ppt/slides/slide7.xml" Id="R4b949407c6044e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bf13db60a94c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6630756d942e0" /><Relationship Type="http://schemas.openxmlformats.org/officeDocument/2006/relationships/theme" Target="/ppt/slideMasters/theme/theme1.xml" Id="Ra1cc541d551443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06630756d942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8c4159174840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82064959d4d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375c1966444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8a014b30db48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da1f60e4140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091c101d345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5cb341c4344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SUNDVE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SUNDVE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440 456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4 777 363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SUNDVE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Eikjevegen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920 060 366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SUNDVE HOLDING AS</a:t>
            </a:r>
          </a:p>
        </p:txBody>
      </p:sp>
    </p:spTree>
  </p:cSld>
  <p:clrMapOvr>
    <a:masterClrMapping xmlns:a="http://schemas.openxmlformats.org/drawingml/2006/main"/>
  </p:clrMapOvr>
</p:sld>
</file>