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168ddb4c9b49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f8c85d579f41da"/>
  </p:sldMasterIdLst>
  <p:sldIdLst>
    <p:sldId xmlns:r="http://schemas.openxmlformats.org/officeDocument/2006/relationships" id="256" r:id="R52af9f70680d437e"/>
    <p:sldId xmlns:r="http://schemas.openxmlformats.org/officeDocument/2006/relationships" id="257" r:id="R01cae957d00341e6"/>
    <p:sldId xmlns:r="http://schemas.openxmlformats.org/officeDocument/2006/relationships" id="258" r:id="Rbefba86251b44e5f"/>
    <p:sldId xmlns:r="http://schemas.openxmlformats.org/officeDocument/2006/relationships" id="259" r:id="Rcbbbaf9470004962"/>
    <p:sldId xmlns:r="http://schemas.openxmlformats.org/officeDocument/2006/relationships" id="260" r:id="R380593fa9419446d"/>
    <p:sldId xmlns:r="http://schemas.openxmlformats.org/officeDocument/2006/relationships" id="261" r:id="Rb5bd075b57ae47e8"/>
    <p:sldId xmlns:r="http://schemas.openxmlformats.org/officeDocument/2006/relationships" id="262" r:id="R2549d032810144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f8c85d579f41da" /><Relationship Type="http://schemas.openxmlformats.org/officeDocument/2006/relationships/slide" Target="/ppt/slides/slide1.xml" Id="R52af9f70680d437e" /><Relationship Type="http://schemas.openxmlformats.org/officeDocument/2006/relationships/slide" Target="/ppt/slides/slide2.xml" Id="R01cae957d00341e6" /><Relationship Type="http://schemas.openxmlformats.org/officeDocument/2006/relationships/slide" Target="/ppt/slides/slide3.xml" Id="Rbefba86251b44e5f" /><Relationship Type="http://schemas.openxmlformats.org/officeDocument/2006/relationships/slide" Target="/ppt/slides/slide4.xml" Id="Rcbbbaf9470004962" /><Relationship Type="http://schemas.openxmlformats.org/officeDocument/2006/relationships/slide" Target="/ppt/slides/slide5.xml" Id="R380593fa9419446d" /><Relationship Type="http://schemas.openxmlformats.org/officeDocument/2006/relationships/slide" Target="/ppt/slides/slide6.xml" Id="Rb5bd075b57ae47e8" /><Relationship Type="http://schemas.openxmlformats.org/officeDocument/2006/relationships/slide" Target="/ppt/slides/slide7.xml" Id="R2549d032810144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b57b06422444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aca0069f684923" /><Relationship Type="http://schemas.openxmlformats.org/officeDocument/2006/relationships/theme" Target="/ppt/slideMasters/theme/theme1.xml" Id="R998494c560fe42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aca0069f6849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ebdad7467d46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70f79be05843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3d14e9b22245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dce2bfcc714d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62e85c619b45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2ef8459f7f4a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53dd77d7fc43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 INVEST 5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 5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INVEST 5 AS ble etablert [år] og holder til i Åkrehamn.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 5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 5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 5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−21 244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1 073 580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1 123 078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 5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GUNVAR KNUTSEN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 5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4270 Åkrehamn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920 060 315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 5 AS</a:t>
            </a:r>
          </a:p>
        </p:txBody>
      </p:sp>
    </p:spTree>
  </p:cSld>
  <p:clrMapOvr>
    <a:masterClrMapping xmlns:a="http://schemas.openxmlformats.org/drawingml/2006/main"/>
  </p:clrMapOvr>
</p:sld>
</file>