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7b83e6f8594c5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119104f8844f1a"/>
  </p:sldMasterIdLst>
  <p:sldIdLst>
    <p:sldId xmlns:r="http://schemas.openxmlformats.org/officeDocument/2006/relationships" id="256" r:id="R6585d9bc6e7f4986"/>
    <p:sldId xmlns:r="http://schemas.openxmlformats.org/officeDocument/2006/relationships" id="257" r:id="Re4d25fd1d62e49bc"/>
    <p:sldId xmlns:r="http://schemas.openxmlformats.org/officeDocument/2006/relationships" id="258" r:id="R44e7dc6caca14fbb"/>
    <p:sldId xmlns:r="http://schemas.openxmlformats.org/officeDocument/2006/relationships" id="259" r:id="Rb1a3a3aab7584549"/>
    <p:sldId xmlns:r="http://schemas.openxmlformats.org/officeDocument/2006/relationships" id="260" r:id="R724b1786bd8a40f0"/>
    <p:sldId xmlns:r="http://schemas.openxmlformats.org/officeDocument/2006/relationships" id="261" r:id="Rf40ad1573f574597"/>
    <p:sldId xmlns:r="http://schemas.openxmlformats.org/officeDocument/2006/relationships" id="262" r:id="Raaa42d17473f4fa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119104f8844f1a" /><Relationship Type="http://schemas.openxmlformats.org/officeDocument/2006/relationships/slide" Target="/ppt/slides/slide1.xml" Id="R6585d9bc6e7f4986" /><Relationship Type="http://schemas.openxmlformats.org/officeDocument/2006/relationships/slide" Target="/ppt/slides/slide2.xml" Id="Re4d25fd1d62e49bc" /><Relationship Type="http://schemas.openxmlformats.org/officeDocument/2006/relationships/slide" Target="/ppt/slides/slide3.xml" Id="R44e7dc6caca14fbb" /><Relationship Type="http://schemas.openxmlformats.org/officeDocument/2006/relationships/slide" Target="/ppt/slides/slide4.xml" Id="Rb1a3a3aab7584549" /><Relationship Type="http://schemas.openxmlformats.org/officeDocument/2006/relationships/slide" Target="/ppt/slides/slide5.xml" Id="R724b1786bd8a40f0" /><Relationship Type="http://schemas.openxmlformats.org/officeDocument/2006/relationships/slide" Target="/ppt/slides/slide6.xml" Id="Rf40ad1573f574597" /><Relationship Type="http://schemas.openxmlformats.org/officeDocument/2006/relationships/slide" Target="/ppt/slides/slide7.xml" Id="Raaa42d17473f4fa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02d638ef324b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5d342b9a3c4bfa" /><Relationship Type="http://schemas.openxmlformats.org/officeDocument/2006/relationships/theme" Target="/ppt/slideMasters/theme/theme1.xml" Id="R4d50f1fd9f9e4c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5d342b9a3c4b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db6104fb54d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b15485a67d42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f615beb8940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15bc08472c44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03290d796041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039586a6e488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8b7f1a844c47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NORIAN MANCO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NORIAN MANCO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NORIAN MANCO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NORIAN MANCO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NORIAN MANCO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NORIAN MANCO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41 469 430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37 652 723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39 426 318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NORIAN MANCO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MIDCO HOLDING AS  –  73,5 %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LINA MAROSCIKIENE  –  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SAND  –  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LINE SKULLERUD  –  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 ROBIN TVETEN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LENA CATHRIN NORDAL VEDELD  –  1,2 %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NORIAN MANCO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Norian Topco AS, Stortingsgata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920 039 995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NORIAN MANCO AS</a:t>
            </a:r>
          </a:p>
        </p:txBody>
      </p:sp>
    </p:spTree>
  </p:cSld>
  <p:clrMapOvr>
    <a:masterClrMapping xmlns:a="http://schemas.openxmlformats.org/drawingml/2006/main"/>
  </p:clrMapOvr>
</p:sld>
</file>