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e3fb5930b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a6e62d34d4106"/>
  </p:sldMasterIdLst>
  <p:sldIdLst>
    <p:sldId xmlns:r="http://schemas.openxmlformats.org/officeDocument/2006/relationships" id="256" r:id="R8bbefc0840d64d6a"/>
    <p:sldId xmlns:r="http://schemas.openxmlformats.org/officeDocument/2006/relationships" id="257" r:id="R7bfb7d75c3d047fa"/>
    <p:sldId xmlns:r="http://schemas.openxmlformats.org/officeDocument/2006/relationships" id="258" r:id="R9a31886d6cc44423"/>
    <p:sldId xmlns:r="http://schemas.openxmlformats.org/officeDocument/2006/relationships" id="259" r:id="Rf2f210e04987480d"/>
    <p:sldId xmlns:r="http://schemas.openxmlformats.org/officeDocument/2006/relationships" id="260" r:id="Rf21f78dda2d14825"/>
    <p:sldId xmlns:r="http://schemas.openxmlformats.org/officeDocument/2006/relationships" id="261" r:id="R9e5ed21a22624120"/>
    <p:sldId xmlns:r="http://schemas.openxmlformats.org/officeDocument/2006/relationships" id="262" r:id="Rb358957566a4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a6e62d34d4106" /><Relationship Type="http://schemas.openxmlformats.org/officeDocument/2006/relationships/slide" Target="/ppt/slides/slide1.xml" Id="R8bbefc0840d64d6a" /><Relationship Type="http://schemas.openxmlformats.org/officeDocument/2006/relationships/slide" Target="/ppt/slides/slide2.xml" Id="R7bfb7d75c3d047fa" /><Relationship Type="http://schemas.openxmlformats.org/officeDocument/2006/relationships/slide" Target="/ppt/slides/slide3.xml" Id="R9a31886d6cc44423" /><Relationship Type="http://schemas.openxmlformats.org/officeDocument/2006/relationships/slide" Target="/ppt/slides/slide4.xml" Id="Rf2f210e04987480d" /><Relationship Type="http://schemas.openxmlformats.org/officeDocument/2006/relationships/slide" Target="/ppt/slides/slide5.xml" Id="Rf21f78dda2d14825" /><Relationship Type="http://schemas.openxmlformats.org/officeDocument/2006/relationships/slide" Target="/ppt/slides/slide6.xml" Id="R9e5ed21a22624120" /><Relationship Type="http://schemas.openxmlformats.org/officeDocument/2006/relationships/slide" Target="/ppt/slides/slide7.xml" Id="Rb358957566a4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ae6e6ed98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1b87273a4cc2" /><Relationship Type="http://schemas.openxmlformats.org/officeDocument/2006/relationships/theme" Target="/ppt/slideMasters/theme/theme1.xml" Id="R88e5567abff6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91b87273a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3ee08b1d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06492012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012e9b22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3f08cf33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dd8f317e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b6beb5d14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609182b7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