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fb7495e06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17750c9414898"/>
  </p:sldMasterIdLst>
  <p:sldIdLst>
    <p:sldId xmlns:r="http://schemas.openxmlformats.org/officeDocument/2006/relationships" id="256" r:id="Rc0dba18300ca486e"/>
    <p:sldId xmlns:r="http://schemas.openxmlformats.org/officeDocument/2006/relationships" id="257" r:id="Rab4d00a7318a48b5"/>
    <p:sldId xmlns:r="http://schemas.openxmlformats.org/officeDocument/2006/relationships" id="258" r:id="R5e30dfe03079424c"/>
    <p:sldId xmlns:r="http://schemas.openxmlformats.org/officeDocument/2006/relationships" id="259" r:id="R551e358559a8414d"/>
    <p:sldId xmlns:r="http://schemas.openxmlformats.org/officeDocument/2006/relationships" id="260" r:id="R7a9bcd80771a4fb5"/>
    <p:sldId xmlns:r="http://schemas.openxmlformats.org/officeDocument/2006/relationships" id="261" r:id="R7c236d11c0584554"/>
    <p:sldId xmlns:r="http://schemas.openxmlformats.org/officeDocument/2006/relationships" id="262" r:id="Rbd2c81823b2b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17750c9414898" /><Relationship Type="http://schemas.openxmlformats.org/officeDocument/2006/relationships/slide" Target="/ppt/slides/slide1.xml" Id="Rc0dba18300ca486e" /><Relationship Type="http://schemas.openxmlformats.org/officeDocument/2006/relationships/slide" Target="/ppt/slides/slide2.xml" Id="Rab4d00a7318a48b5" /><Relationship Type="http://schemas.openxmlformats.org/officeDocument/2006/relationships/slide" Target="/ppt/slides/slide3.xml" Id="R5e30dfe03079424c" /><Relationship Type="http://schemas.openxmlformats.org/officeDocument/2006/relationships/slide" Target="/ppt/slides/slide4.xml" Id="R551e358559a8414d" /><Relationship Type="http://schemas.openxmlformats.org/officeDocument/2006/relationships/slide" Target="/ppt/slides/slide5.xml" Id="R7a9bcd80771a4fb5" /><Relationship Type="http://schemas.openxmlformats.org/officeDocument/2006/relationships/slide" Target="/ppt/slides/slide6.xml" Id="R7c236d11c0584554" /><Relationship Type="http://schemas.openxmlformats.org/officeDocument/2006/relationships/slide" Target="/ppt/slides/slide7.xml" Id="Rbd2c81823b2b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e5eda0c8a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838f230af443d" /><Relationship Type="http://schemas.openxmlformats.org/officeDocument/2006/relationships/theme" Target="/ppt/slideMasters/theme/theme1.xml" Id="R0917d6c83ed2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838f230af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c2a4d921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3080d7f1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196650eb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f745aa7e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1f671b80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0839b957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655c6e53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