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a0106eee3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17e134d3b4ea9"/>
  </p:sldMasterIdLst>
  <p:sldIdLst>
    <p:sldId xmlns:r="http://schemas.openxmlformats.org/officeDocument/2006/relationships" id="256" r:id="R08e5876e680c453a"/>
    <p:sldId xmlns:r="http://schemas.openxmlformats.org/officeDocument/2006/relationships" id="257" r:id="R59c30162a3b341bc"/>
    <p:sldId xmlns:r="http://schemas.openxmlformats.org/officeDocument/2006/relationships" id="258" r:id="Rd0c8a507731148d8"/>
    <p:sldId xmlns:r="http://schemas.openxmlformats.org/officeDocument/2006/relationships" id="259" r:id="R3de9f190953942f5"/>
    <p:sldId xmlns:r="http://schemas.openxmlformats.org/officeDocument/2006/relationships" id="260" r:id="R80dee8c34ef944bc"/>
    <p:sldId xmlns:r="http://schemas.openxmlformats.org/officeDocument/2006/relationships" id="261" r:id="R8d20c0cbee494ff9"/>
    <p:sldId xmlns:r="http://schemas.openxmlformats.org/officeDocument/2006/relationships" id="262" r:id="R4763c152c07c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17e134d3b4ea9" /><Relationship Type="http://schemas.openxmlformats.org/officeDocument/2006/relationships/slide" Target="/ppt/slides/slide1.xml" Id="R08e5876e680c453a" /><Relationship Type="http://schemas.openxmlformats.org/officeDocument/2006/relationships/slide" Target="/ppt/slides/slide2.xml" Id="R59c30162a3b341bc" /><Relationship Type="http://schemas.openxmlformats.org/officeDocument/2006/relationships/slide" Target="/ppt/slides/slide3.xml" Id="Rd0c8a507731148d8" /><Relationship Type="http://schemas.openxmlformats.org/officeDocument/2006/relationships/slide" Target="/ppt/slides/slide4.xml" Id="R3de9f190953942f5" /><Relationship Type="http://schemas.openxmlformats.org/officeDocument/2006/relationships/slide" Target="/ppt/slides/slide5.xml" Id="R80dee8c34ef944bc" /><Relationship Type="http://schemas.openxmlformats.org/officeDocument/2006/relationships/slide" Target="/ppt/slides/slide6.xml" Id="R8d20c0cbee494ff9" /><Relationship Type="http://schemas.openxmlformats.org/officeDocument/2006/relationships/slide" Target="/ppt/slides/slide7.xml" Id="R4763c152c07c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7f145e03b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67588d0243a4" /><Relationship Type="http://schemas.openxmlformats.org/officeDocument/2006/relationships/theme" Target="/ppt/slideMasters/theme/theme1.xml" Id="R228c8795ff76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e67588d02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6fa54523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08a5efad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ebb2e19c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5c074e4f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7be25f36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c1418c5e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ef1196b0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