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76741cdfff44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05776fdcf274bdf"/>
  </p:sldMasterIdLst>
  <p:sldIdLst>
    <p:sldId xmlns:r="http://schemas.openxmlformats.org/officeDocument/2006/relationships" id="256" r:id="R5f52c6d207c54ad7"/>
    <p:sldId xmlns:r="http://schemas.openxmlformats.org/officeDocument/2006/relationships" id="257" r:id="R840d47613f8b49c5"/>
    <p:sldId xmlns:r="http://schemas.openxmlformats.org/officeDocument/2006/relationships" id="258" r:id="R8ff89021f5e24d5d"/>
    <p:sldId xmlns:r="http://schemas.openxmlformats.org/officeDocument/2006/relationships" id="259" r:id="R028c285ab9cf44bb"/>
    <p:sldId xmlns:r="http://schemas.openxmlformats.org/officeDocument/2006/relationships" id="260" r:id="Rab686fc51b954719"/>
    <p:sldId xmlns:r="http://schemas.openxmlformats.org/officeDocument/2006/relationships" id="261" r:id="Re0c29bbcd2e444f8"/>
    <p:sldId xmlns:r="http://schemas.openxmlformats.org/officeDocument/2006/relationships" id="262" r:id="R3476c210ebdd4c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5776fdcf274bdf" /><Relationship Type="http://schemas.openxmlformats.org/officeDocument/2006/relationships/slide" Target="/ppt/slides/slide1.xml" Id="R5f52c6d207c54ad7" /><Relationship Type="http://schemas.openxmlformats.org/officeDocument/2006/relationships/slide" Target="/ppt/slides/slide2.xml" Id="R840d47613f8b49c5" /><Relationship Type="http://schemas.openxmlformats.org/officeDocument/2006/relationships/slide" Target="/ppt/slides/slide3.xml" Id="R8ff89021f5e24d5d" /><Relationship Type="http://schemas.openxmlformats.org/officeDocument/2006/relationships/slide" Target="/ppt/slides/slide4.xml" Id="R028c285ab9cf44bb" /><Relationship Type="http://schemas.openxmlformats.org/officeDocument/2006/relationships/slide" Target="/ppt/slides/slide5.xml" Id="Rab686fc51b954719" /><Relationship Type="http://schemas.openxmlformats.org/officeDocument/2006/relationships/slide" Target="/ppt/slides/slide6.xml" Id="Re0c29bbcd2e444f8" /><Relationship Type="http://schemas.openxmlformats.org/officeDocument/2006/relationships/slide" Target="/ppt/slides/slide7.xml" Id="R3476c210ebdd4c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4a2d6e79bc42d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0fc1f0a38d4318" /><Relationship Type="http://schemas.openxmlformats.org/officeDocument/2006/relationships/theme" Target="/ppt/slideMasters/theme/theme1.xml" Id="R5c3472d7397f49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10fc1f0a38d43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a38e81d08d49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221dc09be6409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10b36d8c934e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b628ad22d8439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dd840ac23242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42f40ca56645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7ae0f01fae48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FILIO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FILIO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FILIO AS ble etablert [år] og holder til i Randaberg.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FILIO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FILIO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FILIO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4 166 266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1 300 765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2 022 074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24 403 524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26 299 568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FILIO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HARESTAD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FILIO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Perigon, Torvmyrveien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4070 Randaberg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kristian@harestad.no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920 004 830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FILIO AS</a:t>
            </a:r>
          </a:p>
        </p:txBody>
      </p:sp>
    </p:spTree>
  </p:cSld>
  <p:clrMapOvr>
    <a:masterClrMapping xmlns:a="http://schemas.openxmlformats.org/drawingml/2006/main"/>
  </p:clrMapOvr>
</p:sld>
</file>