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dc38c09c0440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e6c4517cfe4d9b"/>
  </p:sldMasterIdLst>
  <p:sldIdLst>
    <p:sldId xmlns:r="http://schemas.openxmlformats.org/officeDocument/2006/relationships" id="256" r:id="R1dceb90eec5b4712"/>
    <p:sldId xmlns:r="http://schemas.openxmlformats.org/officeDocument/2006/relationships" id="257" r:id="R9d37e5c040ba4065"/>
    <p:sldId xmlns:r="http://schemas.openxmlformats.org/officeDocument/2006/relationships" id="258" r:id="Re3c3508a109049fe"/>
    <p:sldId xmlns:r="http://schemas.openxmlformats.org/officeDocument/2006/relationships" id="259" r:id="R06370f0049cb4e25"/>
    <p:sldId xmlns:r="http://schemas.openxmlformats.org/officeDocument/2006/relationships" id="260" r:id="R70a82ca2ea4f4d69"/>
    <p:sldId xmlns:r="http://schemas.openxmlformats.org/officeDocument/2006/relationships" id="261" r:id="R61d4a9f5656f4db2"/>
    <p:sldId xmlns:r="http://schemas.openxmlformats.org/officeDocument/2006/relationships" id="262" r:id="Rc95a35fdcb1b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6c4517cfe4d9b" /><Relationship Type="http://schemas.openxmlformats.org/officeDocument/2006/relationships/slide" Target="/ppt/slides/slide1.xml" Id="R1dceb90eec5b4712" /><Relationship Type="http://schemas.openxmlformats.org/officeDocument/2006/relationships/slide" Target="/ppt/slides/slide2.xml" Id="R9d37e5c040ba4065" /><Relationship Type="http://schemas.openxmlformats.org/officeDocument/2006/relationships/slide" Target="/ppt/slides/slide3.xml" Id="Re3c3508a109049fe" /><Relationship Type="http://schemas.openxmlformats.org/officeDocument/2006/relationships/slide" Target="/ppt/slides/slide4.xml" Id="R06370f0049cb4e25" /><Relationship Type="http://schemas.openxmlformats.org/officeDocument/2006/relationships/slide" Target="/ppt/slides/slide5.xml" Id="R70a82ca2ea4f4d69" /><Relationship Type="http://schemas.openxmlformats.org/officeDocument/2006/relationships/slide" Target="/ppt/slides/slide6.xml" Id="R61d4a9f5656f4db2" /><Relationship Type="http://schemas.openxmlformats.org/officeDocument/2006/relationships/slide" Target="/ppt/slides/slide7.xml" Id="Rc95a35fdcb1b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c2f8d00c04c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a0de32f9b42f6" /><Relationship Type="http://schemas.openxmlformats.org/officeDocument/2006/relationships/theme" Target="/ppt/slideMasters/theme/theme1.xml" Id="R572f4c2770c344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3a0de32f9b42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0cf06eb3c43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c2495df6942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16f27dbaa4e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5a137e1834e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67ef424e14f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b86e6e64649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63dd1500e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