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7502ffe5ca41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846cd39ff44349"/>
  </p:sldMasterIdLst>
  <p:sldIdLst>
    <p:sldId xmlns:r="http://schemas.openxmlformats.org/officeDocument/2006/relationships" id="256" r:id="R9f2e7de445494bf7"/>
    <p:sldId xmlns:r="http://schemas.openxmlformats.org/officeDocument/2006/relationships" id="257" r:id="Radb4e0a629d44af4"/>
    <p:sldId xmlns:r="http://schemas.openxmlformats.org/officeDocument/2006/relationships" id="258" r:id="R8dbe79b549bc447f"/>
    <p:sldId xmlns:r="http://schemas.openxmlformats.org/officeDocument/2006/relationships" id="259" r:id="Rbfb42deb88084b34"/>
    <p:sldId xmlns:r="http://schemas.openxmlformats.org/officeDocument/2006/relationships" id="260" r:id="Rb0e24394289d4cd9"/>
    <p:sldId xmlns:r="http://schemas.openxmlformats.org/officeDocument/2006/relationships" id="261" r:id="R3e011b62a4694f0e"/>
    <p:sldId xmlns:r="http://schemas.openxmlformats.org/officeDocument/2006/relationships" id="262" r:id="R44dd52d90daa44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846cd39ff44349" /><Relationship Type="http://schemas.openxmlformats.org/officeDocument/2006/relationships/slide" Target="/ppt/slides/slide1.xml" Id="R9f2e7de445494bf7" /><Relationship Type="http://schemas.openxmlformats.org/officeDocument/2006/relationships/slide" Target="/ppt/slides/slide2.xml" Id="Radb4e0a629d44af4" /><Relationship Type="http://schemas.openxmlformats.org/officeDocument/2006/relationships/slide" Target="/ppt/slides/slide3.xml" Id="R8dbe79b549bc447f" /><Relationship Type="http://schemas.openxmlformats.org/officeDocument/2006/relationships/slide" Target="/ppt/slides/slide4.xml" Id="Rbfb42deb88084b34" /><Relationship Type="http://schemas.openxmlformats.org/officeDocument/2006/relationships/slide" Target="/ppt/slides/slide5.xml" Id="Rb0e24394289d4cd9" /><Relationship Type="http://schemas.openxmlformats.org/officeDocument/2006/relationships/slide" Target="/ppt/slides/slide6.xml" Id="R3e011b62a4694f0e" /><Relationship Type="http://schemas.openxmlformats.org/officeDocument/2006/relationships/slide" Target="/ppt/slides/slide7.xml" Id="R44dd52d90daa44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f26144f234e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b3c57062a4187" /><Relationship Type="http://schemas.openxmlformats.org/officeDocument/2006/relationships/theme" Target="/ppt/slideMasters/theme/theme1.xml" Id="R838af960afb248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eb3c57062a41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6868a9c6d47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8f591a67143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a4a40f7604d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8c77f31234c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0c84dc7a641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ff3e11b2249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b4177cc9749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OTTO OLSEN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OLSEN EIENDOM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389 008 111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1 239 733 381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1 262 198 482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MELHUS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ERLING MELHUS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E6 Eiendom AS, Hvamsvingen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89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post@e6e.no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www.e6e.no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919 978 325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EIENDOM AS</a:t>
            </a:r>
          </a:p>
        </p:txBody>
      </p:sp>
    </p:spTree>
  </p:cSld>
  <p:clrMapOvr>
    <a:masterClrMapping xmlns:a="http://schemas.openxmlformats.org/drawingml/2006/main"/>
  </p:clrMapOvr>
</p:sld>
</file>