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ed5c78b6e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d679e1b5d4dbb"/>
  </p:sldMasterIdLst>
  <p:sldIdLst>
    <p:sldId xmlns:r="http://schemas.openxmlformats.org/officeDocument/2006/relationships" id="256" r:id="Raa083a9f819b4e31"/>
    <p:sldId xmlns:r="http://schemas.openxmlformats.org/officeDocument/2006/relationships" id="257" r:id="R414c4536bd3f4717"/>
    <p:sldId xmlns:r="http://schemas.openxmlformats.org/officeDocument/2006/relationships" id="258" r:id="R4f57c14ad94f4c45"/>
    <p:sldId xmlns:r="http://schemas.openxmlformats.org/officeDocument/2006/relationships" id="259" r:id="Rc76d7d0ff8604ccc"/>
    <p:sldId xmlns:r="http://schemas.openxmlformats.org/officeDocument/2006/relationships" id="260" r:id="Raeb8d543084548fa"/>
    <p:sldId xmlns:r="http://schemas.openxmlformats.org/officeDocument/2006/relationships" id="261" r:id="R4c9c0260787d4e6d"/>
    <p:sldId xmlns:r="http://schemas.openxmlformats.org/officeDocument/2006/relationships" id="262" r:id="R0900c9f2fe05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d679e1b5d4dbb" /><Relationship Type="http://schemas.openxmlformats.org/officeDocument/2006/relationships/slide" Target="/ppt/slides/slide1.xml" Id="Raa083a9f819b4e31" /><Relationship Type="http://schemas.openxmlformats.org/officeDocument/2006/relationships/slide" Target="/ppt/slides/slide2.xml" Id="R414c4536bd3f4717" /><Relationship Type="http://schemas.openxmlformats.org/officeDocument/2006/relationships/slide" Target="/ppt/slides/slide3.xml" Id="R4f57c14ad94f4c45" /><Relationship Type="http://schemas.openxmlformats.org/officeDocument/2006/relationships/slide" Target="/ppt/slides/slide4.xml" Id="Rc76d7d0ff8604ccc" /><Relationship Type="http://schemas.openxmlformats.org/officeDocument/2006/relationships/slide" Target="/ppt/slides/slide5.xml" Id="Raeb8d543084548fa" /><Relationship Type="http://schemas.openxmlformats.org/officeDocument/2006/relationships/slide" Target="/ppt/slides/slide6.xml" Id="R4c9c0260787d4e6d" /><Relationship Type="http://schemas.openxmlformats.org/officeDocument/2006/relationships/slide" Target="/ppt/slides/slide7.xml" Id="R0900c9f2fe05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9e2908a15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ee6b584704245" /><Relationship Type="http://schemas.openxmlformats.org/officeDocument/2006/relationships/theme" Target="/ppt/slideMasters/theme/theme1.xml" Id="R9f554f6a6814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ee6b58470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13fef6f3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04380e6c2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86fb4ca8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4bef8b7cc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3d25a93f4d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ff77189d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ffed8376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