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f41c36cbc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bfbd6e1554714"/>
  </p:sldMasterIdLst>
  <p:sldIdLst>
    <p:sldId xmlns:r="http://schemas.openxmlformats.org/officeDocument/2006/relationships" id="256" r:id="Rd2a448393e5344e6"/>
    <p:sldId xmlns:r="http://schemas.openxmlformats.org/officeDocument/2006/relationships" id="257" r:id="Rc1e529655e46425c"/>
    <p:sldId xmlns:r="http://schemas.openxmlformats.org/officeDocument/2006/relationships" id="258" r:id="R8d7cf7998aaf406a"/>
    <p:sldId xmlns:r="http://schemas.openxmlformats.org/officeDocument/2006/relationships" id="259" r:id="Rde6418f6f1a94640"/>
    <p:sldId xmlns:r="http://schemas.openxmlformats.org/officeDocument/2006/relationships" id="260" r:id="Rdd843635243a4ebd"/>
    <p:sldId xmlns:r="http://schemas.openxmlformats.org/officeDocument/2006/relationships" id="261" r:id="R94b32609303f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bfbd6e1554714" /><Relationship Type="http://schemas.openxmlformats.org/officeDocument/2006/relationships/slide" Target="/ppt/slides/slide1.xml" Id="Rd2a448393e5344e6" /><Relationship Type="http://schemas.openxmlformats.org/officeDocument/2006/relationships/slide" Target="/ppt/slides/slide2.xml" Id="Rc1e529655e46425c" /><Relationship Type="http://schemas.openxmlformats.org/officeDocument/2006/relationships/slide" Target="/ppt/slides/slide3.xml" Id="R8d7cf7998aaf406a" /><Relationship Type="http://schemas.openxmlformats.org/officeDocument/2006/relationships/slide" Target="/ppt/slides/slide4.xml" Id="Rde6418f6f1a94640" /><Relationship Type="http://schemas.openxmlformats.org/officeDocument/2006/relationships/slide" Target="/ppt/slides/slide5.xml" Id="Rdd843635243a4ebd" /><Relationship Type="http://schemas.openxmlformats.org/officeDocument/2006/relationships/slide" Target="/ppt/slides/slide6.xml" Id="R94b32609303f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52e283c1a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a2a27f870457b" /><Relationship Type="http://schemas.openxmlformats.org/officeDocument/2006/relationships/theme" Target="/ppt/slideMasters/theme/theme1.xml" Id="R6c4882283af1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a2a27f87045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867ba842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099b3ceaf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38a6aed41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02215bc5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399594d4c43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6b5d931b4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