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3fcc6dee8e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1a9b332044f88"/>
  </p:sldMasterIdLst>
  <p:sldIdLst>
    <p:sldId xmlns:r="http://schemas.openxmlformats.org/officeDocument/2006/relationships" id="256" r:id="R666a496b556d46f7"/>
    <p:sldId xmlns:r="http://schemas.openxmlformats.org/officeDocument/2006/relationships" id="257" r:id="Rf9eeb20643d04624"/>
    <p:sldId xmlns:r="http://schemas.openxmlformats.org/officeDocument/2006/relationships" id="258" r:id="R6c7ebd4285b84bfd"/>
    <p:sldId xmlns:r="http://schemas.openxmlformats.org/officeDocument/2006/relationships" id="259" r:id="R2a12f35e6e4641d3"/>
    <p:sldId xmlns:r="http://schemas.openxmlformats.org/officeDocument/2006/relationships" id="260" r:id="Rd39573f7dbe34aeb"/>
    <p:sldId xmlns:r="http://schemas.openxmlformats.org/officeDocument/2006/relationships" id="261" r:id="R350c64eb347c4aa6"/>
    <p:sldId xmlns:r="http://schemas.openxmlformats.org/officeDocument/2006/relationships" id="262" r:id="R03e64a8e9ea54b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1a9b332044f88" /><Relationship Type="http://schemas.openxmlformats.org/officeDocument/2006/relationships/slide" Target="/ppt/slides/slide1.xml" Id="R666a496b556d46f7" /><Relationship Type="http://schemas.openxmlformats.org/officeDocument/2006/relationships/slide" Target="/ppt/slides/slide2.xml" Id="Rf9eeb20643d04624" /><Relationship Type="http://schemas.openxmlformats.org/officeDocument/2006/relationships/slide" Target="/ppt/slides/slide3.xml" Id="R6c7ebd4285b84bfd" /><Relationship Type="http://schemas.openxmlformats.org/officeDocument/2006/relationships/slide" Target="/ppt/slides/slide4.xml" Id="R2a12f35e6e4641d3" /><Relationship Type="http://schemas.openxmlformats.org/officeDocument/2006/relationships/slide" Target="/ppt/slides/slide5.xml" Id="Rd39573f7dbe34aeb" /><Relationship Type="http://schemas.openxmlformats.org/officeDocument/2006/relationships/slide" Target="/ppt/slides/slide6.xml" Id="R350c64eb347c4aa6" /><Relationship Type="http://schemas.openxmlformats.org/officeDocument/2006/relationships/slide" Target="/ppt/slides/slide7.xml" Id="R03e64a8e9ea54b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7e662a59d45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36cc891ec4a26" /><Relationship Type="http://schemas.openxmlformats.org/officeDocument/2006/relationships/theme" Target="/ppt/slideMasters/theme/theme1.xml" Id="Ra3fa9d3697e4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36cc891ec4a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d197f10b1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6960ea6184c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b41bfa90648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d21b79a2746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da0e167f4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020aa14be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0e3c3112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636 728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2 580 456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MAGNUS MELGAARD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919 971 614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