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7d03c918a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466cd9cb34d0c"/>
  </p:sldMasterIdLst>
  <p:sldIdLst>
    <p:sldId xmlns:r="http://schemas.openxmlformats.org/officeDocument/2006/relationships" id="256" r:id="Rb821eed556bd4a3a"/>
    <p:sldId xmlns:r="http://schemas.openxmlformats.org/officeDocument/2006/relationships" id="257" r:id="R7d507fbece844b0c"/>
    <p:sldId xmlns:r="http://schemas.openxmlformats.org/officeDocument/2006/relationships" id="258" r:id="Ra7de7a08a3d54ce1"/>
    <p:sldId xmlns:r="http://schemas.openxmlformats.org/officeDocument/2006/relationships" id="259" r:id="Rcca69f1312a5432b"/>
    <p:sldId xmlns:r="http://schemas.openxmlformats.org/officeDocument/2006/relationships" id="260" r:id="R7d17e12fd6f14ccb"/>
    <p:sldId xmlns:r="http://schemas.openxmlformats.org/officeDocument/2006/relationships" id="261" r:id="R72b5c37cbddf46e4"/>
    <p:sldId xmlns:r="http://schemas.openxmlformats.org/officeDocument/2006/relationships" id="262" r:id="R59d923472ba1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466cd9cb34d0c" /><Relationship Type="http://schemas.openxmlformats.org/officeDocument/2006/relationships/slide" Target="/ppt/slides/slide1.xml" Id="Rb821eed556bd4a3a" /><Relationship Type="http://schemas.openxmlformats.org/officeDocument/2006/relationships/slide" Target="/ppt/slides/slide2.xml" Id="R7d507fbece844b0c" /><Relationship Type="http://schemas.openxmlformats.org/officeDocument/2006/relationships/slide" Target="/ppt/slides/slide3.xml" Id="Ra7de7a08a3d54ce1" /><Relationship Type="http://schemas.openxmlformats.org/officeDocument/2006/relationships/slide" Target="/ppt/slides/slide4.xml" Id="Rcca69f1312a5432b" /><Relationship Type="http://schemas.openxmlformats.org/officeDocument/2006/relationships/slide" Target="/ppt/slides/slide5.xml" Id="R7d17e12fd6f14ccb" /><Relationship Type="http://schemas.openxmlformats.org/officeDocument/2006/relationships/slide" Target="/ppt/slides/slide6.xml" Id="R72b5c37cbddf46e4" /><Relationship Type="http://schemas.openxmlformats.org/officeDocument/2006/relationships/slide" Target="/ppt/slides/slide7.xml" Id="R59d923472ba1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b3502c93c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65041bcd4071" /><Relationship Type="http://schemas.openxmlformats.org/officeDocument/2006/relationships/theme" Target="/ppt/slideMasters/theme/theme1.xml" Id="Rf9d98582fed0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265041bcd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332dddfd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fa1501aa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ab62cfd6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13eefa7f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7970fdab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ac603cb2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266aa341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BJØRNSTAD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