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89f7b9c15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d2f4d1de849c0"/>
  </p:sldMasterIdLst>
  <p:sldIdLst>
    <p:sldId xmlns:r="http://schemas.openxmlformats.org/officeDocument/2006/relationships" id="256" r:id="R8dfc4581dfad4a26"/>
    <p:sldId xmlns:r="http://schemas.openxmlformats.org/officeDocument/2006/relationships" id="257" r:id="Rd7351d9f615c4010"/>
    <p:sldId xmlns:r="http://schemas.openxmlformats.org/officeDocument/2006/relationships" id="258" r:id="R516e3bcedaa546b1"/>
    <p:sldId xmlns:r="http://schemas.openxmlformats.org/officeDocument/2006/relationships" id="259" r:id="Rd6711e47e4e040ba"/>
    <p:sldId xmlns:r="http://schemas.openxmlformats.org/officeDocument/2006/relationships" id="260" r:id="Ra2988396c0af4918"/>
    <p:sldId xmlns:r="http://schemas.openxmlformats.org/officeDocument/2006/relationships" id="261" r:id="Rdddebaf04739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d2f4d1de849c0" /><Relationship Type="http://schemas.openxmlformats.org/officeDocument/2006/relationships/slide" Target="/ppt/slides/slide1.xml" Id="R8dfc4581dfad4a26" /><Relationship Type="http://schemas.openxmlformats.org/officeDocument/2006/relationships/slide" Target="/ppt/slides/slide2.xml" Id="Rd7351d9f615c4010" /><Relationship Type="http://schemas.openxmlformats.org/officeDocument/2006/relationships/slide" Target="/ppt/slides/slide3.xml" Id="R516e3bcedaa546b1" /><Relationship Type="http://schemas.openxmlformats.org/officeDocument/2006/relationships/slide" Target="/ppt/slides/slide4.xml" Id="Rd6711e47e4e040ba" /><Relationship Type="http://schemas.openxmlformats.org/officeDocument/2006/relationships/slide" Target="/ppt/slides/slide5.xml" Id="Ra2988396c0af4918" /><Relationship Type="http://schemas.openxmlformats.org/officeDocument/2006/relationships/slide" Target="/ppt/slides/slide6.xml" Id="Rdddebaf04739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63febfcf2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4dfabc0df4bb7" /><Relationship Type="http://schemas.openxmlformats.org/officeDocument/2006/relationships/theme" Target="/ppt/slideMasters/theme/theme1.xml" Id="R2c49452ade30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4dfabc0df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b64592255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472daef7d42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c0db0045d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bf4d279bb45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b8f6be9c24e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a785381c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MIDT-NORGE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MIDT-NORGE SA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57 891 226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2 026 636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2 117 299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18 539 022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29 161 717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www.revisjonmidtnorge.no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919 902 310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MIDT-NORGE SA</a:t>
            </a:r>
          </a:p>
        </p:txBody>
      </p:sp>
    </p:spTree>
  </p:cSld>
  <p:clrMapOvr>
    <a:masterClrMapping xmlns:a="http://schemas.openxmlformats.org/drawingml/2006/main"/>
  </p:clrMapOvr>
</p:sld>
</file>