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e4ff77bea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9563de58f41da"/>
  </p:sldMasterIdLst>
  <p:sldIdLst>
    <p:sldId xmlns:r="http://schemas.openxmlformats.org/officeDocument/2006/relationships" id="256" r:id="R0a7a90aab22b451e"/>
    <p:sldId xmlns:r="http://schemas.openxmlformats.org/officeDocument/2006/relationships" id="257" r:id="Rab1adf95b6864828"/>
    <p:sldId xmlns:r="http://schemas.openxmlformats.org/officeDocument/2006/relationships" id="258" r:id="R08cf93a22c4e4d0c"/>
    <p:sldId xmlns:r="http://schemas.openxmlformats.org/officeDocument/2006/relationships" id="259" r:id="Rb8036c9577654ed3"/>
    <p:sldId xmlns:r="http://schemas.openxmlformats.org/officeDocument/2006/relationships" id="260" r:id="Rf2af4a85adb947e6"/>
    <p:sldId xmlns:r="http://schemas.openxmlformats.org/officeDocument/2006/relationships" id="261" r:id="Ra8f6eaecfc41477c"/>
    <p:sldId xmlns:r="http://schemas.openxmlformats.org/officeDocument/2006/relationships" id="262" r:id="Rd09673a93585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9563de58f41da" /><Relationship Type="http://schemas.openxmlformats.org/officeDocument/2006/relationships/slide" Target="/ppt/slides/slide1.xml" Id="R0a7a90aab22b451e" /><Relationship Type="http://schemas.openxmlformats.org/officeDocument/2006/relationships/slide" Target="/ppt/slides/slide2.xml" Id="Rab1adf95b6864828" /><Relationship Type="http://schemas.openxmlformats.org/officeDocument/2006/relationships/slide" Target="/ppt/slides/slide3.xml" Id="R08cf93a22c4e4d0c" /><Relationship Type="http://schemas.openxmlformats.org/officeDocument/2006/relationships/slide" Target="/ppt/slides/slide4.xml" Id="Rb8036c9577654ed3" /><Relationship Type="http://schemas.openxmlformats.org/officeDocument/2006/relationships/slide" Target="/ppt/slides/slide5.xml" Id="Rf2af4a85adb947e6" /><Relationship Type="http://schemas.openxmlformats.org/officeDocument/2006/relationships/slide" Target="/ppt/slides/slide6.xml" Id="Ra8f6eaecfc41477c" /><Relationship Type="http://schemas.openxmlformats.org/officeDocument/2006/relationships/slide" Target="/ppt/slides/slide7.xml" Id="Rd09673a93585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9792a7129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43c0ffc7a49ea" /><Relationship Type="http://schemas.openxmlformats.org/officeDocument/2006/relationships/theme" Target="/ppt/slideMasters/theme/theme1.xml" Id="Re2dfdbd2d16a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43c0ffc7a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df9e57036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520c5844b4f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a9fa6059c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0b0943d2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d473464b7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bafbdffd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e9f172aa8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Konghellegata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