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acc9b7b210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d0186066fc4640"/>
  </p:sldMasterIdLst>
  <p:sldIdLst>
    <p:sldId xmlns:r="http://schemas.openxmlformats.org/officeDocument/2006/relationships" id="256" r:id="Rb76deb86332e4579"/>
    <p:sldId xmlns:r="http://schemas.openxmlformats.org/officeDocument/2006/relationships" id="257" r:id="R5fda74fc0e064634"/>
    <p:sldId xmlns:r="http://schemas.openxmlformats.org/officeDocument/2006/relationships" id="258" r:id="Recb27c65708a4f51"/>
    <p:sldId xmlns:r="http://schemas.openxmlformats.org/officeDocument/2006/relationships" id="259" r:id="Ra75c4e1636c9446f"/>
    <p:sldId xmlns:r="http://schemas.openxmlformats.org/officeDocument/2006/relationships" id="260" r:id="R111afb6e280d428f"/>
    <p:sldId xmlns:r="http://schemas.openxmlformats.org/officeDocument/2006/relationships" id="261" r:id="Rbecba81cc8ee4998"/>
    <p:sldId xmlns:r="http://schemas.openxmlformats.org/officeDocument/2006/relationships" id="262" r:id="R4091597a0914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0186066fc4640" /><Relationship Type="http://schemas.openxmlformats.org/officeDocument/2006/relationships/slide" Target="/ppt/slides/slide1.xml" Id="Rb76deb86332e4579" /><Relationship Type="http://schemas.openxmlformats.org/officeDocument/2006/relationships/slide" Target="/ppt/slides/slide2.xml" Id="R5fda74fc0e064634" /><Relationship Type="http://schemas.openxmlformats.org/officeDocument/2006/relationships/slide" Target="/ppt/slides/slide3.xml" Id="Recb27c65708a4f51" /><Relationship Type="http://schemas.openxmlformats.org/officeDocument/2006/relationships/slide" Target="/ppt/slides/slide4.xml" Id="Ra75c4e1636c9446f" /><Relationship Type="http://schemas.openxmlformats.org/officeDocument/2006/relationships/slide" Target="/ppt/slides/slide5.xml" Id="R111afb6e280d428f" /><Relationship Type="http://schemas.openxmlformats.org/officeDocument/2006/relationships/slide" Target="/ppt/slides/slide6.xml" Id="Rbecba81cc8ee4998" /><Relationship Type="http://schemas.openxmlformats.org/officeDocument/2006/relationships/slide" Target="/ppt/slides/slide7.xml" Id="R4091597a0914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6a1add354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12b49c3a84bf6" /><Relationship Type="http://schemas.openxmlformats.org/officeDocument/2006/relationships/theme" Target="/ppt/slideMasters/theme/theme1.xml" Id="R56a7eb9052c3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12b49c3a8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99a47f261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418f0f9fc4d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ec1624f4c40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f371aa3cc43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917db4c3b4b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84e23f8c4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4591b6b09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PORCELLINO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PORCELLINO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ERGA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Godesetveien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919 868 783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PORCELLINO FORVALTNING AS</a:t>
            </a:r>
          </a:p>
        </p:txBody>
      </p:sp>
    </p:spTree>
  </p:cSld>
  <p:clrMapOvr>
    <a:masterClrMapping xmlns:a="http://schemas.openxmlformats.org/drawingml/2006/main"/>
  </p:clrMapOvr>
</p:sld>
</file>