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e38a7e796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01cf0b1a704215"/>
  </p:sldMasterIdLst>
  <p:sldIdLst>
    <p:sldId xmlns:r="http://schemas.openxmlformats.org/officeDocument/2006/relationships" id="256" r:id="R0a18b97d194a4006"/>
    <p:sldId xmlns:r="http://schemas.openxmlformats.org/officeDocument/2006/relationships" id="257" r:id="R2f142d0970a1485f"/>
    <p:sldId xmlns:r="http://schemas.openxmlformats.org/officeDocument/2006/relationships" id="258" r:id="Rf31d7329ec954b63"/>
    <p:sldId xmlns:r="http://schemas.openxmlformats.org/officeDocument/2006/relationships" id="259" r:id="R6f9a90452eb042fc"/>
    <p:sldId xmlns:r="http://schemas.openxmlformats.org/officeDocument/2006/relationships" id="260" r:id="Ra568f391c84342e3"/>
    <p:sldId xmlns:r="http://schemas.openxmlformats.org/officeDocument/2006/relationships" id="261" r:id="R5e77a66d472c44f5"/>
    <p:sldId xmlns:r="http://schemas.openxmlformats.org/officeDocument/2006/relationships" id="262" r:id="R2fb78d47195c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1cf0b1a704215" /><Relationship Type="http://schemas.openxmlformats.org/officeDocument/2006/relationships/slide" Target="/ppt/slides/slide1.xml" Id="R0a18b97d194a4006" /><Relationship Type="http://schemas.openxmlformats.org/officeDocument/2006/relationships/slide" Target="/ppt/slides/slide2.xml" Id="R2f142d0970a1485f" /><Relationship Type="http://schemas.openxmlformats.org/officeDocument/2006/relationships/slide" Target="/ppt/slides/slide3.xml" Id="Rf31d7329ec954b63" /><Relationship Type="http://schemas.openxmlformats.org/officeDocument/2006/relationships/slide" Target="/ppt/slides/slide4.xml" Id="R6f9a90452eb042fc" /><Relationship Type="http://schemas.openxmlformats.org/officeDocument/2006/relationships/slide" Target="/ppt/slides/slide5.xml" Id="Ra568f391c84342e3" /><Relationship Type="http://schemas.openxmlformats.org/officeDocument/2006/relationships/slide" Target="/ppt/slides/slide6.xml" Id="R5e77a66d472c44f5" /><Relationship Type="http://schemas.openxmlformats.org/officeDocument/2006/relationships/slide" Target="/ppt/slides/slide7.xml" Id="R2fb78d47195c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704a3001f4c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52595843d4042" /><Relationship Type="http://schemas.openxmlformats.org/officeDocument/2006/relationships/theme" Target="/ppt/slideMasters/theme/theme1.xml" Id="R39330e3e26f64b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52595843d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c1df07c8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7cc140232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e6daefa354b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3c5303ad6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f0b9abac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964e62769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718b24483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 INVEST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502 748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2 161 686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LUNA HOLDINGS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NOVALINK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Damekra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919 859 784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INVEST AS</a:t>
            </a:r>
          </a:p>
        </p:txBody>
      </p:sp>
    </p:spTree>
  </p:cSld>
  <p:clrMapOvr>
    <a:masterClrMapping xmlns:a="http://schemas.openxmlformats.org/drawingml/2006/main"/>
  </p:clrMapOvr>
</p:sld>
</file>