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cc7cecca7343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bc23d176d42b4"/>
  </p:sldMasterIdLst>
  <p:sldIdLst>
    <p:sldId xmlns:r="http://schemas.openxmlformats.org/officeDocument/2006/relationships" id="256" r:id="R9d6689d4f74649bb"/>
    <p:sldId xmlns:r="http://schemas.openxmlformats.org/officeDocument/2006/relationships" id="257" r:id="Rccb70da55caf40cf"/>
    <p:sldId xmlns:r="http://schemas.openxmlformats.org/officeDocument/2006/relationships" id="258" r:id="R7bc4051f3c974fb7"/>
    <p:sldId xmlns:r="http://schemas.openxmlformats.org/officeDocument/2006/relationships" id="259" r:id="R40b165ac856c4e28"/>
    <p:sldId xmlns:r="http://schemas.openxmlformats.org/officeDocument/2006/relationships" id="260" r:id="Rbac7ee4251934772"/>
    <p:sldId xmlns:r="http://schemas.openxmlformats.org/officeDocument/2006/relationships" id="261" r:id="Rb8ec3c27489b45e2"/>
    <p:sldId xmlns:r="http://schemas.openxmlformats.org/officeDocument/2006/relationships" id="262" r:id="R22748ffc91c144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bc23d176d42b4" /><Relationship Type="http://schemas.openxmlformats.org/officeDocument/2006/relationships/slide" Target="/ppt/slides/slide1.xml" Id="R9d6689d4f74649bb" /><Relationship Type="http://schemas.openxmlformats.org/officeDocument/2006/relationships/slide" Target="/ppt/slides/slide2.xml" Id="Rccb70da55caf40cf" /><Relationship Type="http://schemas.openxmlformats.org/officeDocument/2006/relationships/slide" Target="/ppt/slides/slide3.xml" Id="R7bc4051f3c974fb7" /><Relationship Type="http://schemas.openxmlformats.org/officeDocument/2006/relationships/slide" Target="/ppt/slides/slide4.xml" Id="R40b165ac856c4e28" /><Relationship Type="http://schemas.openxmlformats.org/officeDocument/2006/relationships/slide" Target="/ppt/slides/slide5.xml" Id="Rbac7ee4251934772" /><Relationship Type="http://schemas.openxmlformats.org/officeDocument/2006/relationships/slide" Target="/ppt/slides/slide6.xml" Id="Rb8ec3c27489b45e2" /><Relationship Type="http://schemas.openxmlformats.org/officeDocument/2006/relationships/slide" Target="/ppt/slides/slide7.xml" Id="R22748ffc91c144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8203d5e49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931c7166f4312" /><Relationship Type="http://schemas.openxmlformats.org/officeDocument/2006/relationships/theme" Target="/ppt/slideMasters/theme/theme1.xml" Id="R216616e2d8aa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9931c7166f43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5795abc81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5e278f84f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199ae40cc41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0c31a69e149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ad5f980ab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c2c81f049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647bbe9ef44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20 998 649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18 787 029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21 541 149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BUSTER AS</a:t>
            </a:r>
          </a:p>
        </p:txBody>
      </p:sp>
    </p:spTree>
  </p:cSld>
  <p:clrMapOvr>
    <a:masterClrMapping xmlns:a="http://schemas.openxmlformats.org/drawingml/2006/main"/>
  </p:clrMapOvr>
</p:sld>
</file>